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4"/>
  </p:sldMasterIdLst>
  <p:notesMasterIdLst>
    <p:notesMasterId r:id="rId6"/>
  </p:notesMasterIdLst>
  <p:sldIdLst>
    <p:sldId id="257" r:id="rId5"/>
  </p:sldIdLst>
  <p:sldSz cx="43900725" cy="32918400"/>
  <p:notesSz cx="6858000" cy="9144000"/>
  <p:defaultTextStyle>
    <a:defPPr>
      <a:defRPr lang="en-US"/>
    </a:defPPr>
    <a:lvl1pPr marL="0" algn="l" defTabSz="2194789" rtl="0" eaLnBrk="1" latinLnBrk="0" hangingPunct="1">
      <a:defRPr sz="8600" kern="1200">
        <a:solidFill>
          <a:schemeClr val="tx1"/>
        </a:solidFill>
        <a:latin typeface="+mn-lt"/>
        <a:ea typeface="+mn-ea"/>
        <a:cs typeface="+mn-cs"/>
      </a:defRPr>
    </a:lvl1pPr>
    <a:lvl2pPr marL="2194789" algn="l" defTabSz="2194789" rtl="0" eaLnBrk="1" latinLnBrk="0" hangingPunct="1">
      <a:defRPr sz="8600" kern="1200">
        <a:solidFill>
          <a:schemeClr val="tx1"/>
        </a:solidFill>
        <a:latin typeface="+mn-lt"/>
        <a:ea typeface="+mn-ea"/>
        <a:cs typeface="+mn-cs"/>
      </a:defRPr>
    </a:lvl2pPr>
    <a:lvl3pPr marL="4389577" algn="l" defTabSz="2194789" rtl="0" eaLnBrk="1" latinLnBrk="0" hangingPunct="1">
      <a:defRPr sz="8600" kern="1200">
        <a:solidFill>
          <a:schemeClr val="tx1"/>
        </a:solidFill>
        <a:latin typeface="+mn-lt"/>
        <a:ea typeface="+mn-ea"/>
        <a:cs typeface="+mn-cs"/>
      </a:defRPr>
    </a:lvl3pPr>
    <a:lvl4pPr marL="6584366" algn="l" defTabSz="2194789" rtl="0" eaLnBrk="1" latinLnBrk="0" hangingPunct="1">
      <a:defRPr sz="8600" kern="1200">
        <a:solidFill>
          <a:schemeClr val="tx1"/>
        </a:solidFill>
        <a:latin typeface="+mn-lt"/>
        <a:ea typeface="+mn-ea"/>
        <a:cs typeface="+mn-cs"/>
      </a:defRPr>
    </a:lvl4pPr>
    <a:lvl5pPr marL="8779154" algn="l" defTabSz="2194789" rtl="0" eaLnBrk="1" latinLnBrk="0" hangingPunct="1">
      <a:defRPr sz="8600" kern="1200">
        <a:solidFill>
          <a:schemeClr val="tx1"/>
        </a:solidFill>
        <a:latin typeface="+mn-lt"/>
        <a:ea typeface="+mn-ea"/>
        <a:cs typeface="+mn-cs"/>
      </a:defRPr>
    </a:lvl5pPr>
    <a:lvl6pPr marL="10973943" algn="l" defTabSz="2194789" rtl="0" eaLnBrk="1" latinLnBrk="0" hangingPunct="1">
      <a:defRPr sz="8600" kern="1200">
        <a:solidFill>
          <a:schemeClr val="tx1"/>
        </a:solidFill>
        <a:latin typeface="+mn-lt"/>
        <a:ea typeface="+mn-ea"/>
        <a:cs typeface="+mn-cs"/>
      </a:defRPr>
    </a:lvl6pPr>
    <a:lvl7pPr marL="13168732" algn="l" defTabSz="2194789" rtl="0" eaLnBrk="1" latinLnBrk="0" hangingPunct="1">
      <a:defRPr sz="8600" kern="1200">
        <a:solidFill>
          <a:schemeClr val="tx1"/>
        </a:solidFill>
        <a:latin typeface="+mn-lt"/>
        <a:ea typeface="+mn-ea"/>
        <a:cs typeface="+mn-cs"/>
      </a:defRPr>
    </a:lvl7pPr>
    <a:lvl8pPr marL="15363520" algn="l" defTabSz="2194789" rtl="0" eaLnBrk="1" latinLnBrk="0" hangingPunct="1">
      <a:defRPr sz="8600" kern="1200">
        <a:solidFill>
          <a:schemeClr val="tx1"/>
        </a:solidFill>
        <a:latin typeface="+mn-lt"/>
        <a:ea typeface="+mn-ea"/>
        <a:cs typeface="+mn-cs"/>
      </a:defRPr>
    </a:lvl8pPr>
    <a:lvl9pPr marL="17558309" algn="l" defTabSz="2194789"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Leighton" initials="EL" lastIdx="1" clrIdx="0">
    <p:extLst>
      <p:ext uri="{19B8F6BF-5375-455C-9EA6-DF929625EA0E}">
        <p15:presenceInfo xmlns:p15="http://schemas.microsoft.com/office/powerpoint/2012/main" userId="S::esther.leighton@ucalgary.ca::3eebe40e-3ca0-4c99-bb89-9ef764e5e9f6" providerId="AD"/>
      </p:ext>
    </p:extLst>
  </p:cmAuthor>
  <p:cmAuthor id="2" name="Kaitrin McDonnell" initials="KM" lastIdx="2" clrIdx="1">
    <p:extLst>
      <p:ext uri="{19B8F6BF-5375-455C-9EA6-DF929625EA0E}">
        <p15:presenceInfo xmlns:p15="http://schemas.microsoft.com/office/powerpoint/2012/main" userId="Kaitrin McDonnell" providerId="None"/>
      </p:ext>
    </p:extLst>
  </p:cmAuthor>
  <p:cmAuthor id="3" name="Megan Agopian-Wells" initials="MA" lastIdx="5" clrIdx="2">
    <p:extLst>
      <p:ext uri="{19B8F6BF-5375-455C-9EA6-DF929625EA0E}">
        <p15:presenceInfo xmlns:p15="http://schemas.microsoft.com/office/powerpoint/2012/main" userId="S::megan.agopianwells@ucalgary.ca::072345ee-ab97-4aa9-a194-5daaf4dba7dc" providerId="AD"/>
      </p:ext>
    </p:extLst>
  </p:cmAuthor>
  <p:cmAuthor id="4" name="Kaitrin McDonnell" initials="KM [2]" lastIdx="1" clrIdx="3">
    <p:extLst>
      <p:ext uri="{19B8F6BF-5375-455C-9EA6-DF929625EA0E}">
        <p15:presenceInfo xmlns:p15="http://schemas.microsoft.com/office/powerpoint/2012/main" userId="S::kaitrin.mcdonnell@ucalgary.ca::0fd2ad51-81a7-44a2-a158-ecd61b5e55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303"/>
    <a:srgbClr val="F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4208C-E503-03F0-F0B4-F8FDF11F913B}" v="503" dt="2019-10-26T00:44:44.050"/>
    <p1510:client id="{3F053227-0E1B-4C41-9DA2-C15DCB1CE7F6}" v="1" dt="2019-10-25T20:47:18.805"/>
    <p1510:client id="{85F141A0-8C21-0A46-A3EB-05E6197F6F13}" v="5" dt="2019-10-26T05:08:26.908"/>
    <p1510:client id="{DA1839C8-7272-F686-B21F-DF8B74C5019E}" v="56" dt="2019-10-26T02:24:10.715"/>
    <p1510:client id="{DBCCB77B-46FA-1982-2258-A221CC4B26AF}" v="426" dt="2019-10-26T02:32:32.204"/>
    <p1510:client id="{F1E5239C-C81E-7FC5-5178-AADA7DEA51C5}" v="768" dt="2019-10-26T02:34:09.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4" autoAdjust="0"/>
  </p:normalViewPr>
  <p:slideViewPr>
    <p:cSldViewPr snapToGrid="0">
      <p:cViewPr varScale="1">
        <p:scale>
          <a:sx n="16" d="100"/>
          <a:sy n="16" d="100"/>
        </p:scale>
        <p:origin x="510" y="126"/>
      </p:cViewPr>
      <p:guideLst>
        <p:guide orient="horz" pos="10368"/>
        <p:guide pos="138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8E841-D0D6-5441-BE56-12EE4AF8589C}" type="datetimeFigureOut">
              <a:rPr lang="en-US" smtClean="0"/>
              <a:t>10/29/2019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C769E-9A37-9049-8800-A9F394D1DE36}" type="slidenum">
              <a:rPr lang="en-US" smtClean="0"/>
              <a:t>‹#›</a:t>
            </a:fld>
            <a:endParaRPr lang="en-US"/>
          </a:p>
        </p:txBody>
      </p:sp>
    </p:spTree>
    <p:extLst>
      <p:ext uri="{BB962C8B-B14F-4D97-AF65-F5344CB8AC3E}">
        <p14:creationId xmlns:p14="http://schemas.microsoft.com/office/powerpoint/2010/main" val="2359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EC769E-9A37-9049-8800-A9F394D1DE36}" type="slidenum">
              <a:rPr lang="en-US" smtClean="0"/>
              <a:t>1</a:t>
            </a:fld>
            <a:endParaRPr lang="en-US"/>
          </a:p>
        </p:txBody>
      </p:sp>
    </p:spTree>
    <p:extLst>
      <p:ext uri="{BB962C8B-B14F-4D97-AF65-F5344CB8AC3E}">
        <p14:creationId xmlns:p14="http://schemas.microsoft.com/office/powerpoint/2010/main" val="281281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40646" y="-40644"/>
            <a:ext cx="44024611" cy="32999688"/>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5428036" y="11541763"/>
            <a:ext cx="27974321" cy="7902250"/>
          </a:xfrm>
        </p:spPr>
        <p:txBody>
          <a:bodyPr anchor="b">
            <a:noAutofit/>
          </a:bodyPr>
          <a:lstStyle>
            <a:lvl1pPr algn="r">
              <a:defRPr sz="7201">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428036" y="19444006"/>
            <a:ext cx="27974321" cy="5265115"/>
          </a:xfrm>
        </p:spPr>
        <p:txBody>
          <a:bodyPr anchor="t"/>
          <a:lstStyle>
            <a:lvl1pPr marL="0" indent="0" algn="r">
              <a:buNone/>
              <a:defRPr>
                <a:solidFill>
                  <a:schemeClr val="tx1">
                    <a:lumMod val="50000"/>
                    <a:lumOff val="50000"/>
                  </a:schemeClr>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7108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715" y="2926080"/>
            <a:ext cx="30475639" cy="16337280"/>
          </a:xfrm>
        </p:spPr>
        <p:txBody>
          <a:bodyPr anchor="ctr">
            <a:normAutofit/>
          </a:bodyPr>
          <a:lstStyle>
            <a:lvl1pPr algn="l">
              <a:defRPr sz="5868" b="0" cap="none"/>
            </a:lvl1pPr>
          </a:lstStyle>
          <a:p>
            <a:r>
              <a:rPr lang="en-US"/>
              <a:t>Click to edit Master title style</a:t>
            </a:r>
          </a:p>
        </p:txBody>
      </p:sp>
      <p:sp>
        <p:nvSpPr>
          <p:cNvPr id="3" name="Text Placeholder 2"/>
          <p:cNvSpPr>
            <a:spLocks noGrp="1"/>
          </p:cNvSpPr>
          <p:nvPr>
            <p:ph type="body" idx="1"/>
          </p:nvPr>
        </p:nvSpPr>
        <p:spPr>
          <a:xfrm>
            <a:off x="2926715" y="21457920"/>
            <a:ext cx="30475639" cy="7540618"/>
          </a:xfrm>
        </p:spPr>
        <p:txBody>
          <a:bodyPr anchor="ctr">
            <a:normAutofit/>
          </a:bodyPr>
          <a:lstStyle>
            <a:lvl1pPr marL="0" indent="0" algn="l">
              <a:buNone/>
              <a:defRPr sz="2400">
                <a:solidFill>
                  <a:schemeClr val="tx1">
                    <a:lumMod val="75000"/>
                    <a:lumOff val="25000"/>
                  </a:schemeClr>
                </a:solidFill>
              </a:defRPr>
            </a:lvl1pPr>
            <a:lvl2pPr marL="609722" indent="0">
              <a:buNone/>
              <a:defRPr sz="2400">
                <a:solidFill>
                  <a:schemeClr val="tx1">
                    <a:tint val="75000"/>
                  </a:schemeClr>
                </a:solidFill>
              </a:defRPr>
            </a:lvl2pPr>
            <a:lvl3pPr marL="1219444" indent="0">
              <a:buNone/>
              <a:defRPr sz="2134">
                <a:solidFill>
                  <a:schemeClr val="tx1">
                    <a:tint val="75000"/>
                  </a:schemeClr>
                </a:solidFill>
              </a:defRPr>
            </a:lvl3pPr>
            <a:lvl4pPr marL="1829166" indent="0">
              <a:buNone/>
              <a:defRPr sz="1867">
                <a:solidFill>
                  <a:schemeClr val="tx1">
                    <a:tint val="75000"/>
                  </a:schemeClr>
                </a:solidFill>
              </a:defRPr>
            </a:lvl4pPr>
            <a:lvl5pPr marL="2438888" indent="0">
              <a:buNone/>
              <a:defRPr sz="1867">
                <a:solidFill>
                  <a:schemeClr val="tx1">
                    <a:tint val="75000"/>
                  </a:schemeClr>
                </a:solidFill>
              </a:defRPr>
            </a:lvl5pPr>
            <a:lvl6pPr marL="3048610" indent="0">
              <a:buNone/>
              <a:defRPr sz="1867">
                <a:solidFill>
                  <a:schemeClr val="tx1">
                    <a:tint val="75000"/>
                  </a:schemeClr>
                </a:solidFill>
              </a:defRPr>
            </a:lvl6pPr>
            <a:lvl7pPr marL="3658332" indent="0">
              <a:buNone/>
              <a:defRPr sz="1867">
                <a:solidFill>
                  <a:schemeClr val="tx1">
                    <a:tint val="75000"/>
                  </a:schemeClr>
                </a:solidFill>
              </a:defRPr>
            </a:lvl7pPr>
            <a:lvl8pPr marL="4268053" indent="0">
              <a:buNone/>
              <a:defRPr sz="1867">
                <a:solidFill>
                  <a:schemeClr val="tx1">
                    <a:tint val="75000"/>
                  </a:schemeClr>
                </a:solidFill>
              </a:defRPr>
            </a:lvl8pPr>
            <a:lvl9pPr marL="48777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831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20255" y="2926080"/>
            <a:ext cx="29152799" cy="14508480"/>
          </a:xfrm>
        </p:spPr>
        <p:txBody>
          <a:bodyPr anchor="ctr">
            <a:normAutofit/>
          </a:bodyPr>
          <a:lstStyle>
            <a:lvl1pPr algn="l">
              <a:defRPr sz="5868" b="0" cap="none"/>
            </a:lvl1pPr>
          </a:lstStyle>
          <a:p>
            <a:r>
              <a:rPr lang="en-US"/>
              <a:t>Click to edit Master title style</a:t>
            </a:r>
          </a:p>
        </p:txBody>
      </p:sp>
      <p:sp>
        <p:nvSpPr>
          <p:cNvPr id="23" name="Text Placeholder 9"/>
          <p:cNvSpPr>
            <a:spLocks noGrp="1"/>
          </p:cNvSpPr>
          <p:nvPr>
            <p:ph type="body" sz="quarter" idx="13"/>
          </p:nvPr>
        </p:nvSpPr>
        <p:spPr>
          <a:xfrm>
            <a:off x="5286302" y="17434560"/>
            <a:ext cx="26020705" cy="1828800"/>
          </a:xfrm>
        </p:spPr>
        <p:txBody>
          <a:bodyPr anchor="ctr">
            <a:noAutofit/>
          </a:bodyPr>
          <a:lstStyle>
            <a:lvl1pPr marL="0" indent="0">
              <a:buFontTx/>
              <a:buNone/>
              <a:defRPr sz="2134">
                <a:solidFill>
                  <a:schemeClr val="tx1">
                    <a:lumMod val="50000"/>
                    <a:lumOff val="50000"/>
                  </a:schemeClr>
                </a:solidFill>
              </a:defRPr>
            </a:lvl1pPr>
            <a:lvl2pPr marL="609722" indent="0">
              <a:buFontTx/>
              <a:buNone/>
              <a:defRPr/>
            </a:lvl2pPr>
            <a:lvl3pPr marL="1219444" indent="0">
              <a:buFontTx/>
              <a:buNone/>
              <a:defRPr/>
            </a:lvl3pPr>
            <a:lvl4pPr marL="1829166" indent="0">
              <a:buFontTx/>
              <a:buNone/>
              <a:defRPr/>
            </a:lvl4pPr>
            <a:lvl5pPr marL="2438888" indent="0">
              <a:buFontTx/>
              <a:buNone/>
              <a:defRPr/>
            </a:lvl5pPr>
          </a:lstStyle>
          <a:p>
            <a:pPr lvl="0"/>
            <a:r>
              <a:rPr lang="en-US"/>
              <a:t>Click to edit Master text styles</a:t>
            </a:r>
          </a:p>
        </p:txBody>
      </p:sp>
      <p:sp>
        <p:nvSpPr>
          <p:cNvPr id="3" name="Text Placeholder 2"/>
          <p:cNvSpPr>
            <a:spLocks noGrp="1"/>
          </p:cNvSpPr>
          <p:nvPr>
            <p:ph type="body" idx="1"/>
          </p:nvPr>
        </p:nvSpPr>
        <p:spPr>
          <a:xfrm>
            <a:off x="2926708" y="21457920"/>
            <a:ext cx="30475644" cy="7540618"/>
          </a:xfrm>
        </p:spPr>
        <p:txBody>
          <a:bodyPr anchor="ctr">
            <a:normAutofit/>
          </a:bodyPr>
          <a:lstStyle>
            <a:lvl1pPr marL="0" indent="0" algn="l">
              <a:buNone/>
              <a:defRPr sz="2400">
                <a:solidFill>
                  <a:schemeClr val="tx1">
                    <a:lumMod val="75000"/>
                    <a:lumOff val="25000"/>
                  </a:schemeClr>
                </a:solidFill>
              </a:defRPr>
            </a:lvl1pPr>
            <a:lvl2pPr marL="609722" indent="0">
              <a:buNone/>
              <a:defRPr sz="2400">
                <a:solidFill>
                  <a:schemeClr val="tx1">
                    <a:tint val="75000"/>
                  </a:schemeClr>
                </a:solidFill>
              </a:defRPr>
            </a:lvl2pPr>
            <a:lvl3pPr marL="1219444" indent="0">
              <a:buNone/>
              <a:defRPr sz="2134">
                <a:solidFill>
                  <a:schemeClr val="tx1">
                    <a:tint val="75000"/>
                  </a:schemeClr>
                </a:solidFill>
              </a:defRPr>
            </a:lvl3pPr>
            <a:lvl4pPr marL="1829166" indent="0">
              <a:buNone/>
              <a:defRPr sz="1867">
                <a:solidFill>
                  <a:schemeClr val="tx1">
                    <a:tint val="75000"/>
                  </a:schemeClr>
                </a:solidFill>
              </a:defRPr>
            </a:lvl4pPr>
            <a:lvl5pPr marL="2438888" indent="0">
              <a:buNone/>
              <a:defRPr sz="1867">
                <a:solidFill>
                  <a:schemeClr val="tx1">
                    <a:tint val="75000"/>
                  </a:schemeClr>
                </a:solidFill>
              </a:defRPr>
            </a:lvl5pPr>
            <a:lvl6pPr marL="3048610" indent="0">
              <a:buNone/>
              <a:defRPr sz="1867">
                <a:solidFill>
                  <a:schemeClr val="tx1">
                    <a:tint val="75000"/>
                  </a:schemeClr>
                </a:solidFill>
              </a:defRPr>
            </a:lvl6pPr>
            <a:lvl7pPr marL="3658332" indent="0">
              <a:buNone/>
              <a:defRPr sz="1867">
                <a:solidFill>
                  <a:schemeClr val="tx1">
                    <a:tint val="75000"/>
                  </a:schemeClr>
                </a:solidFill>
              </a:defRPr>
            </a:lvl7pPr>
            <a:lvl8pPr marL="4268053" indent="0">
              <a:buNone/>
              <a:defRPr sz="1867">
                <a:solidFill>
                  <a:schemeClr val="tx1">
                    <a:tint val="75000"/>
                  </a:schemeClr>
                </a:solidFill>
              </a:defRPr>
            </a:lvl8pPr>
            <a:lvl9pPr marL="48777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2317518" y="3793814"/>
            <a:ext cx="2195608" cy="2806925"/>
          </a:xfrm>
          <a:prstGeom prst="rect">
            <a:avLst/>
          </a:prstGeom>
        </p:spPr>
        <p:txBody>
          <a:bodyPr vert="horz" lIns="121946" tIns="60973" rIns="121946" bIns="60973" rtlCol="0" anchor="ctr">
            <a:noAutofit/>
          </a:bodyPr>
          <a:lstStyle/>
          <a:p>
            <a:pPr lvl="0"/>
            <a:r>
              <a:rPr lang="en-US" sz="10669" baseline="0">
                <a:ln w="3175" cmpd="sng">
                  <a:noFill/>
                </a:ln>
                <a:solidFill>
                  <a:schemeClr val="accent1">
                    <a:lumMod val="60000"/>
                    <a:lumOff val="40000"/>
                  </a:schemeClr>
                </a:solidFill>
                <a:effectLst/>
                <a:latin typeface="Arial"/>
              </a:rPr>
              <a:t>“</a:t>
            </a:r>
          </a:p>
        </p:txBody>
      </p:sp>
      <p:sp>
        <p:nvSpPr>
          <p:cNvPr id="25" name="TextBox 24"/>
          <p:cNvSpPr txBox="1"/>
          <p:nvPr/>
        </p:nvSpPr>
        <p:spPr>
          <a:xfrm>
            <a:off x="32395986" y="13855469"/>
            <a:ext cx="2195608" cy="2806925"/>
          </a:xfrm>
          <a:prstGeom prst="rect">
            <a:avLst/>
          </a:prstGeom>
        </p:spPr>
        <p:txBody>
          <a:bodyPr vert="horz" lIns="121946" tIns="60973" rIns="121946" bIns="60973" rtlCol="0" anchor="ctr">
            <a:noAutofit/>
          </a:bodyPr>
          <a:lstStyle/>
          <a:p>
            <a:pPr lvl="0"/>
            <a:r>
              <a:rPr lang="en-US" sz="10669"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17968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926708" y="9273542"/>
            <a:ext cx="30475644" cy="12458208"/>
          </a:xfrm>
        </p:spPr>
        <p:txBody>
          <a:bodyPr anchor="b">
            <a:normAutofit/>
          </a:bodyPr>
          <a:lstStyle>
            <a:lvl1pPr algn="l">
              <a:defRPr sz="5868" b="0" cap="none"/>
            </a:lvl1pPr>
          </a:lstStyle>
          <a:p>
            <a:r>
              <a:rPr lang="en-US"/>
              <a:t>Click to edit Master title style</a:t>
            </a:r>
          </a:p>
        </p:txBody>
      </p:sp>
      <p:sp>
        <p:nvSpPr>
          <p:cNvPr id="3" name="Text Placeholder 2"/>
          <p:cNvSpPr>
            <a:spLocks noGrp="1"/>
          </p:cNvSpPr>
          <p:nvPr>
            <p:ph type="body" idx="1"/>
          </p:nvPr>
        </p:nvSpPr>
        <p:spPr>
          <a:xfrm>
            <a:off x="2926708" y="21731751"/>
            <a:ext cx="30475644" cy="7266787"/>
          </a:xfrm>
        </p:spPr>
        <p:txBody>
          <a:bodyPr anchor="t">
            <a:normAutofit/>
          </a:bodyPr>
          <a:lstStyle>
            <a:lvl1pPr marL="0" indent="0" algn="l">
              <a:buNone/>
              <a:defRPr sz="2400">
                <a:solidFill>
                  <a:schemeClr val="tx1">
                    <a:lumMod val="75000"/>
                    <a:lumOff val="25000"/>
                  </a:schemeClr>
                </a:solidFill>
              </a:defRPr>
            </a:lvl1pPr>
            <a:lvl2pPr marL="609722" indent="0">
              <a:buNone/>
              <a:defRPr sz="2400">
                <a:solidFill>
                  <a:schemeClr val="tx1">
                    <a:tint val="75000"/>
                  </a:schemeClr>
                </a:solidFill>
              </a:defRPr>
            </a:lvl2pPr>
            <a:lvl3pPr marL="1219444" indent="0">
              <a:buNone/>
              <a:defRPr sz="2134">
                <a:solidFill>
                  <a:schemeClr val="tx1">
                    <a:tint val="75000"/>
                  </a:schemeClr>
                </a:solidFill>
              </a:defRPr>
            </a:lvl3pPr>
            <a:lvl4pPr marL="1829166" indent="0">
              <a:buNone/>
              <a:defRPr sz="1867">
                <a:solidFill>
                  <a:schemeClr val="tx1">
                    <a:tint val="75000"/>
                  </a:schemeClr>
                </a:solidFill>
              </a:defRPr>
            </a:lvl4pPr>
            <a:lvl5pPr marL="2438888" indent="0">
              <a:buNone/>
              <a:defRPr sz="1867">
                <a:solidFill>
                  <a:schemeClr val="tx1">
                    <a:tint val="75000"/>
                  </a:schemeClr>
                </a:solidFill>
              </a:defRPr>
            </a:lvl5pPr>
            <a:lvl6pPr marL="3048610" indent="0">
              <a:buNone/>
              <a:defRPr sz="1867">
                <a:solidFill>
                  <a:schemeClr val="tx1">
                    <a:tint val="75000"/>
                  </a:schemeClr>
                </a:solidFill>
              </a:defRPr>
            </a:lvl6pPr>
            <a:lvl7pPr marL="3658332" indent="0">
              <a:buNone/>
              <a:defRPr sz="1867">
                <a:solidFill>
                  <a:schemeClr val="tx1">
                    <a:tint val="75000"/>
                  </a:schemeClr>
                </a:solidFill>
              </a:defRPr>
            </a:lvl7pPr>
            <a:lvl8pPr marL="4268053" indent="0">
              <a:buNone/>
              <a:defRPr sz="1867">
                <a:solidFill>
                  <a:schemeClr val="tx1">
                    <a:tint val="75000"/>
                  </a:schemeClr>
                </a:solidFill>
              </a:defRPr>
            </a:lvl8pPr>
            <a:lvl9pPr marL="48777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0849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3720255" y="2926080"/>
            <a:ext cx="29152799" cy="14508480"/>
          </a:xfrm>
        </p:spPr>
        <p:txBody>
          <a:bodyPr anchor="ctr">
            <a:normAutofit/>
          </a:bodyPr>
          <a:lstStyle>
            <a:lvl1pPr algn="l">
              <a:defRPr sz="5868" b="0" cap="none"/>
            </a:lvl1pPr>
          </a:lstStyle>
          <a:p>
            <a:r>
              <a:rPr lang="en-US"/>
              <a:t>Click to edit Master title style</a:t>
            </a:r>
          </a:p>
        </p:txBody>
      </p:sp>
      <p:sp>
        <p:nvSpPr>
          <p:cNvPr id="23" name="Text Placeholder 9"/>
          <p:cNvSpPr>
            <a:spLocks noGrp="1"/>
          </p:cNvSpPr>
          <p:nvPr>
            <p:ph type="body" sz="quarter" idx="13"/>
          </p:nvPr>
        </p:nvSpPr>
        <p:spPr>
          <a:xfrm>
            <a:off x="2926701" y="19263360"/>
            <a:ext cx="30475649" cy="2468390"/>
          </a:xfrm>
        </p:spPr>
        <p:txBody>
          <a:bodyPr anchor="b">
            <a:noAutofit/>
          </a:bodyPr>
          <a:lstStyle>
            <a:lvl1pPr marL="0" indent="0">
              <a:buFontTx/>
              <a:buNone/>
              <a:defRPr sz="3201">
                <a:solidFill>
                  <a:schemeClr val="tx1">
                    <a:lumMod val="75000"/>
                    <a:lumOff val="25000"/>
                  </a:schemeClr>
                </a:solidFill>
              </a:defRPr>
            </a:lvl1pPr>
            <a:lvl2pPr marL="609722" indent="0">
              <a:buFontTx/>
              <a:buNone/>
              <a:defRPr/>
            </a:lvl2pPr>
            <a:lvl3pPr marL="1219444" indent="0">
              <a:buFontTx/>
              <a:buNone/>
              <a:defRPr/>
            </a:lvl3pPr>
            <a:lvl4pPr marL="1829166" indent="0">
              <a:buFontTx/>
              <a:buNone/>
              <a:defRPr/>
            </a:lvl4pPr>
            <a:lvl5pPr marL="2438888" indent="0">
              <a:buFontTx/>
              <a:buNone/>
              <a:defRPr/>
            </a:lvl5pPr>
          </a:lstStyle>
          <a:p>
            <a:pPr lvl="0"/>
            <a:r>
              <a:rPr lang="en-US"/>
              <a:t>Click to edit Master text styles</a:t>
            </a:r>
          </a:p>
        </p:txBody>
      </p:sp>
      <p:sp>
        <p:nvSpPr>
          <p:cNvPr id="3" name="Text Placeholder 2"/>
          <p:cNvSpPr>
            <a:spLocks noGrp="1"/>
          </p:cNvSpPr>
          <p:nvPr>
            <p:ph type="body" idx="1"/>
          </p:nvPr>
        </p:nvSpPr>
        <p:spPr>
          <a:xfrm>
            <a:off x="2926708" y="21731751"/>
            <a:ext cx="30475644" cy="7266787"/>
          </a:xfrm>
        </p:spPr>
        <p:txBody>
          <a:bodyPr anchor="t">
            <a:normAutofit/>
          </a:bodyPr>
          <a:lstStyle>
            <a:lvl1pPr marL="0" indent="0" algn="l">
              <a:buNone/>
              <a:defRPr sz="2400">
                <a:solidFill>
                  <a:schemeClr val="tx1">
                    <a:lumMod val="50000"/>
                    <a:lumOff val="50000"/>
                  </a:schemeClr>
                </a:solidFill>
              </a:defRPr>
            </a:lvl1pPr>
            <a:lvl2pPr marL="609722" indent="0">
              <a:buNone/>
              <a:defRPr sz="2400">
                <a:solidFill>
                  <a:schemeClr val="tx1">
                    <a:tint val="75000"/>
                  </a:schemeClr>
                </a:solidFill>
              </a:defRPr>
            </a:lvl2pPr>
            <a:lvl3pPr marL="1219444" indent="0">
              <a:buNone/>
              <a:defRPr sz="2134">
                <a:solidFill>
                  <a:schemeClr val="tx1">
                    <a:tint val="75000"/>
                  </a:schemeClr>
                </a:solidFill>
              </a:defRPr>
            </a:lvl3pPr>
            <a:lvl4pPr marL="1829166" indent="0">
              <a:buNone/>
              <a:defRPr sz="1867">
                <a:solidFill>
                  <a:schemeClr val="tx1">
                    <a:tint val="75000"/>
                  </a:schemeClr>
                </a:solidFill>
              </a:defRPr>
            </a:lvl4pPr>
            <a:lvl5pPr marL="2438888" indent="0">
              <a:buNone/>
              <a:defRPr sz="1867">
                <a:solidFill>
                  <a:schemeClr val="tx1">
                    <a:tint val="75000"/>
                  </a:schemeClr>
                </a:solidFill>
              </a:defRPr>
            </a:lvl5pPr>
            <a:lvl6pPr marL="3048610" indent="0">
              <a:buNone/>
              <a:defRPr sz="1867">
                <a:solidFill>
                  <a:schemeClr val="tx1">
                    <a:tint val="75000"/>
                  </a:schemeClr>
                </a:solidFill>
              </a:defRPr>
            </a:lvl6pPr>
            <a:lvl7pPr marL="3658332" indent="0">
              <a:buNone/>
              <a:defRPr sz="1867">
                <a:solidFill>
                  <a:schemeClr val="tx1">
                    <a:tint val="75000"/>
                  </a:schemeClr>
                </a:solidFill>
              </a:defRPr>
            </a:lvl7pPr>
            <a:lvl8pPr marL="4268053" indent="0">
              <a:buNone/>
              <a:defRPr sz="1867">
                <a:solidFill>
                  <a:schemeClr val="tx1">
                    <a:tint val="75000"/>
                  </a:schemeClr>
                </a:solidFill>
              </a:defRPr>
            </a:lvl8pPr>
            <a:lvl9pPr marL="48777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2317518" y="3793814"/>
            <a:ext cx="2195608" cy="2806925"/>
          </a:xfrm>
          <a:prstGeom prst="rect">
            <a:avLst/>
          </a:prstGeom>
        </p:spPr>
        <p:txBody>
          <a:bodyPr vert="horz" lIns="121946" tIns="60973" rIns="121946" bIns="60973" rtlCol="0" anchor="ctr">
            <a:noAutofit/>
          </a:bodyPr>
          <a:lstStyle/>
          <a:p>
            <a:pPr lvl="0"/>
            <a:r>
              <a:rPr lang="en-US" sz="10669" baseline="0">
                <a:ln w="3175" cmpd="sng">
                  <a:noFill/>
                </a:ln>
                <a:solidFill>
                  <a:schemeClr val="accent1">
                    <a:lumMod val="60000"/>
                    <a:lumOff val="40000"/>
                  </a:schemeClr>
                </a:solidFill>
                <a:effectLst/>
                <a:latin typeface="Arial"/>
              </a:rPr>
              <a:t>“</a:t>
            </a:r>
          </a:p>
        </p:txBody>
      </p:sp>
      <p:sp>
        <p:nvSpPr>
          <p:cNvPr id="25" name="TextBox 24"/>
          <p:cNvSpPr txBox="1"/>
          <p:nvPr/>
        </p:nvSpPr>
        <p:spPr>
          <a:xfrm>
            <a:off x="32395986" y="13855469"/>
            <a:ext cx="2195608" cy="2806925"/>
          </a:xfrm>
          <a:prstGeom prst="rect">
            <a:avLst/>
          </a:prstGeom>
        </p:spPr>
        <p:txBody>
          <a:bodyPr vert="horz" lIns="121946" tIns="60973" rIns="121946" bIns="60973" rtlCol="0" anchor="ctr">
            <a:noAutofit/>
          </a:bodyPr>
          <a:lstStyle/>
          <a:p>
            <a:pPr lvl="0"/>
            <a:r>
              <a:rPr lang="en-US" sz="10669"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0540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956714" y="2926080"/>
            <a:ext cx="30445638" cy="14508480"/>
          </a:xfrm>
        </p:spPr>
        <p:txBody>
          <a:bodyPr anchor="ctr">
            <a:normAutofit/>
          </a:bodyPr>
          <a:lstStyle>
            <a:lvl1pPr algn="l">
              <a:defRPr sz="5868" b="0" cap="none"/>
            </a:lvl1pPr>
          </a:lstStyle>
          <a:p>
            <a:r>
              <a:rPr lang="en-US"/>
              <a:t>Click to edit Master title style</a:t>
            </a:r>
          </a:p>
        </p:txBody>
      </p:sp>
      <p:sp>
        <p:nvSpPr>
          <p:cNvPr id="23" name="Text Placeholder 9"/>
          <p:cNvSpPr>
            <a:spLocks noGrp="1"/>
          </p:cNvSpPr>
          <p:nvPr>
            <p:ph type="body" sz="quarter" idx="13"/>
          </p:nvPr>
        </p:nvSpPr>
        <p:spPr>
          <a:xfrm>
            <a:off x="2926701" y="19263360"/>
            <a:ext cx="30475649" cy="2468390"/>
          </a:xfrm>
        </p:spPr>
        <p:txBody>
          <a:bodyPr anchor="b">
            <a:noAutofit/>
          </a:bodyPr>
          <a:lstStyle>
            <a:lvl1pPr marL="0" indent="0">
              <a:buFontTx/>
              <a:buNone/>
              <a:defRPr sz="3201">
                <a:solidFill>
                  <a:schemeClr val="accent1"/>
                </a:solidFill>
              </a:defRPr>
            </a:lvl1pPr>
            <a:lvl2pPr marL="609722" indent="0">
              <a:buFontTx/>
              <a:buNone/>
              <a:defRPr/>
            </a:lvl2pPr>
            <a:lvl3pPr marL="1219444" indent="0">
              <a:buFontTx/>
              <a:buNone/>
              <a:defRPr/>
            </a:lvl3pPr>
            <a:lvl4pPr marL="1829166" indent="0">
              <a:buFontTx/>
              <a:buNone/>
              <a:defRPr/>
            </a:lvl4pPr>
            <a:lvl5pPr marL="2438888" indent="0">
              <a:buFontTx/>
              <a:buNone/>
              <a:defRPr/>
            </a:lvl5pPr>
          </a:lstStyle>
          <a:p>
            <a:pPr lvl="0"/>
            <a:r>
              <a:rPr lang="en-US"/>
              <a:t>Click to edit Master text styles</a:t>
            </a:r>
          </a:p>
        </p:txBody>
      </p:sp>
      <p:sp>
        <p:nvSpPr>
          <p:cNvPr id="3" name="Text Placeholder 2"/>
          <p:cNvSpPr>
            <a:spLocks noGrp="1"/>
          </p:cNvSpPr>
          <p:nvPr>
            <p:ph type="body" idx="1"/>
          </p:nvPr>
        </p:nvSpPr>
        <p:spPr>
          <a:xfrm>
            <a:off x="2926708" y="21731751"/>
            <a:ext cx="30475644" cy="7266787"/>
          </a:xfrm>
        </p:spPr>
        <p:txBody>
          <a:bodyPr anchor="t">
            <a:normAutofit/>
          </a:bodyPr>
          <a:lstStyle>
            <a:lvl1pPr marL="0" indent="0" algn="l">
              <a:buNone/>
              <a:defRPr sz="2400">
                <a:solidFill>
                  <a:schemeClr val="tx1">
                    <a:lumMod val="50000"/>
                    <a:lumOff val="50000"/>
                  </a:schemeClr>
                </a:solidFill>
              </a:defRPr>
            </a:lvl1pPr>
            <a:lvl2pPr marL="609722" indent="0">
              <a:buNone/>
              <a:defRPr sz="2400">
                <a:solidFill>
                  <a:schemeClr val="tx1">
                    <a:tint val="75000"/>
                  </a:schemeClr>
                </a:solidFill>
              </a:defRPr>
            </a:lvl2pPr>
            <a:lvl3pPr marL="1219444" indent="0">
              <a:buNone/>
              <a:defRPr sz="2134">
                <a:solidFill>
                  <a:schemeClr val="tx1">
                    <a:tint val="75000"/>
                  </a:schemeClr>
                </a:solidFill>
              </a:defRPr>
            </a:lvl3pPr>
            <a:lvl4pPr marL="1829166" indent="0">
              <a:buNone/>
              <a:defRPr sz="1867">
                <a:solidFill>
                  <a:schemeClr val="tx1">
                    <a:tint val="75000"/>
                  </a:schemeClr>
                </a:solidFill>
              </a:defRPr>
            </a:lvl4pPr>
            <a:lvl5pPr marL="2438888" indent="0">
              <a:buNone/>
              <a:defRPr sz="1867">
                <a:solidFill>
                  <a:schemeClr val="tx1">
                    <a:tint val="75000"/>
                  </a:schemeClr>
                </a:solidFill>
              </a:defRPr>
            </a:lvl5pPr>
            <a:lvl6pPr marL="3048610" indent="0">
              <a:buNone/>
              <a:defRPr sz="1867">
                <a:solidFill>
                  <a:schemeClr val="tx1">
                    <a:tint val="75000"/>
                  </a:schemeClr>
                </a:solidFill>
              </a:defRPr>
            </a:lvl6pPr>
            <a:lvl7pPr marL="3658332" indent="0">
              <a:buNone/>
              <a:defRPr sz="1867">
                <a:solidFill>
                  <a:schemeClr val="tx1">
                    <a:tint val="75000"/>
                  </a:schemeClr>
                </a:solidFill>
              </a:defRPr>
            </a:lvl7pPr>
            <a:lvl8pPr marL="4268053" indent="0">
              <a:buNone/>
              <a:defRPr sz="1867">
                <a:solidFill>
                  <a:schemeClr val="tx1">
                    <a:tint val="75000"/>
                  </a:schemeClr>
                </a:solidFill>
              </a:defRPr>
            </a:lvl8pPr>
            <a:lvl9pPr marL="48777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68097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dirty="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309109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97324" y="2926082"/>
            <a:ext cx="4699317" cy="2520696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926710" y="2926082"/>
            <a:ext cx="24941536" cy="252069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5781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dirty="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318895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6708" y="12964169"/>
            <a:ext cx="30475644" cy="8767589"/>
          </a:xfrm>
        </p:spPr>
        <p:txBody>
          <a:bodyPr anchor="b"/>
          <a:lstStyle>
            <a:lvl1pPr algn="l">
              <a:defRPr sz="5334" b="0" cap="none"/>
            </a:lvl1pPr>
          </a:lstStyle>
          <a:p>
            <a:r>
              <a:rPr lang="en-US"/>
              <a:t>Click to edit Master title style</a:t>
            </a:r>
          </a:p>
        </p:txBody>
      </p:sp>
      <p:sp>
        <p:nvSpPr>
          <p:cNvPr id="3" name="Text Placeholder 2"/>
          <p:cNvSpPr>
            <a:spLocks noGrp="1"/>
          </p:cNvSpPr>
          <p:nvPr>
            <p:ph type="body" idx="1"/>
          </p:nvPr>
        </p:nvSpPr>
        <p:spPr>
          <a:xfrm>
            <a:off x="2926708" y="21731750"/>
            <a:ext cx="30475644" cy="4129920"/>
          </a:xfrm>
        </p:spPr>
        <p:txBody>
          <a:bodyPr anchor="t"/>
          <a:lstStyle>
            <a:lvl1pPr marL="0" indent="0" algn="l">
              <a:buNone/>
              <a:defRPr sz="2667">
                <a:solidFill>
                  <a:schemeClr val="tx1">
                    <a:lumMod val="50000"/>
                    <a:lumOff val="50000"/>
                  </a:schemeClr>
                </a:solidFill>
              </a:defRPr>
            </a:lvl1pPr>
            <a:lvl2pPr marL="609722" indent="0">
              <a:buNone/>
              <a:defRPr sz="2400">
                <a:solidFill>
                  <a:schemeClr val="tx1">
                    <a:tint val="75000"/>
                  </a:schemeClr>
                </a:solidFill>
              </a:defRPr>
            </a:lvl2pPr>
            <a:lvl3pPr marL="1219444" indent="0">
              <a:buNone/>
              <a:defRPr sz="2134">
                <a:solidFill>
                  <a:schemeClr val="tx1">
                    <a:tint val="75000"/>
                  </a:schemeClr>
                </a:solidFill>
              </a:defRPr>
            </a:lvl3pPr>
            <a:lvl4pPr marL="1829166" indent="0">
              <a:buNone/>
              <a:defRPr sz="1867">
                <a:solidFill>
                  <a:schemeClr val="tx1">
                    <a:tint val="75000"/>
                  </a:schemeClr>
                </a:solidFill>
              </a:defRPr>
            </a:lvl4pPr>
            <a:lvl5pPr marL="2438888" indent="0">
              <a:buNone/>
              <a:defRPr sz="1867">
                <a:solidFill>
                  <a:schemeClr val="tx1">
                    <a:tint val="75000"/>
                  </a:schemeClr>
                </a:solidFill>
              </a:defRPr>
            </a:lvl5pPr>
            <a:lvl6pPr marL="3048610" indent="0">
              <a:buNone/>
              <a:defRPr sz="1867">
                <a:solidFill>
                  <a:schemeClr val="tx1">
                    <a:tint val="75000"/>
                  </a:schemeClr>
                </a:solidFill>
              </a:defRPr>
            </a:lvl6pPr>
            <a:lvl7pPr marL="3658332" indent="0">
              <a:buNone/>
              <a:defRPr sz="1867">
                <a:solidFill>
                  <a:schemeClr val="tx1">
                    <a:tint val="75000"/>
                  </a:schemeClr>
                </a:solidFill>
              </a:defRPr>
            </a:lvl7pPr>
            <a:lvl8pPr marL="4268053" indent="0">
              <a:buNone/>
              <a:defRPr sz="1867">
                <a:solidFill>
                  <a:schemeClr val="tx1">
                    <a:tint val="75000"/>
                  </a:schemeClr>
                </a:solidFill>
              </a:defRPr>
            </a:lvl8pPr>
            <a:lvl9pPr marL="487777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0354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26715" y="2926080"/>
            <a:ext cx="30475639" cy="6339840"/>
          </a:xfrm>
        </p:spPr>
        <p:txBody>
          <a:bodyPr/>
          <a:lstStyle/>
          <a:p>
            <a:r>
              <a:rPr lang="en-US"/>
              <a:t>Click to edit Master title style</a:t>
            </a:r>
          </a:p>
        </p:txBody>
      </p:sp>
      <p:sp>
        <p:nvSpPr>
          <p:cNvPr id="3" name="Content Placeholder 2"/>
          <p:cNvSpPr>
            <a:spLocks noGrp="1"/>
          </p:cNvSpPr>
          <p:nvPr>
            <p:ph sz="half" idx="1"/>
          </p:nvPr>
        </p:nvSpPr>
        <p:spPr>
          <a:xfrm>
            <a:off x="2926717" y="10370827"/>
            <a:ext cx="14826140" cy="18627706"/>
          </a:xfrm>
        </p:spPr>
        <p:txBody>
          <a:bodyPr>
            <a:normAutofit/>
          </a:bodyPr>
          <a:lstStyle>
            <a:lvl1pPr>
              <a:defRPr sz="2400"/>
            </a:lvl1pPr>
            <a:lvl2pPr>
              <a:defRPr sz="2134"/>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76210" y="10370835"/>
            <a:ext cx="14826145" cy="18627710"/>
          </a:xfrm>
        </p:spPr>
        <p:txBody>
          <a:bodyPr>
            <a:normAutofit/>
          </a:bodyPr>
          <a:lstStyle>
            <a:lvl1pPr>
              <a:defRPr sz="2400"/>
            </a:lvl1pPr>
            <a:lvl2pPr>
              <a:defRPr sz="2134"/>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0974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26712" y="2926080"/>
            <a:ext cx="30475635" cy="63398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926710" y="10372718"/>
            <a:ext cx="14838445" cy="2766058"/>
          </a:xfrm>
        </p:spPr>
        <p:txBody>
          <a:bodyPr anchor="b">
            <a:noAutofit/>
          </a:bodyPr>
          <a:lstStyle>
            <a:lvl1pPr marL="0" indent="0">
              <a:buNone/>
              <a:defRPr sz="3201" b="0"/>
            </a:lvl1pPr>
            <a:lvl2pPr marL="609722" indent="0">
              <a:buNone/>
              <a:defRPr sz="2667" b="1"/>
            </a:lvl2pPr>
            <a:lvl3pPr marL="1219444" indent="0">
              <a:buNone/>
              <a:defRPr sz="2400" b="1"/>
            </a:lvl3pPr>
            <a:lvl4pPr marL="1829166" indent="0">
              <a:buNone/>
              <a:defRPr sz="2134" b="1"/>
            </a:lvl4pPr>
            <a:lvl5pPr marL="2438888" indent="0">
              <a:buNone/>
              <a:defRPr sz="2134" b="1"/>
            </a:lvl5pPr>
            <a:lvl6pPr marL="3048610" indent="0">
              <a:buNone/>
              <a:defRPr sz="2134" b="1"/>
            </a:lvl6pPr>
            <a:lvl7pPr marL="3658332" indent="0">
              <a:buNone/>
              <a:defRPr sz="2134" b="1"/>
            </a:lvl7pPr>
            <a:lvl8pPr marL="4268053" indent="0">
              <a:buNone/>
              <a:defRPr sz="2134" b="1"/>
            </a:lvl8pPr>
            <a:lvl9pPr marL="4877775" indent="0">
              <a:buNone/>
              <a:defRPr sz="2134" b="1"/>
            </a:lvl9pPr>
          </a:lstStyle>
          <a:p>
            <a:pPr lvl="0"/>
            <a:r>
              <a:rPr lang="en-US"/>
              <a:t>Click to edit Master text styles</a:t>
            </a:r>
          </a:p>
        </p:txBody>
      </p:sp>
      <p:sp>
        <p:nvSpPr>
          <p:cNvPr id="4" name="Content Placeholder 3"/>
          <p:cNvSpPr>
            <a:spLocks noGrp="1"/>
          </p:cNvSpPr>
          <p:nvPr>
            <p:ph sz="half" idx="2"/>
          </p:nvPr>
        </p:nvSpPr>
        <p:spPr>
          <a:xfrm>
            <a:off x="2926710" y="13138783"/>
            <a:ext cx="14838445" cy="158597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63900" y="10372718"/>
            <a:ext cx="14838445" cy="2766058"/>
          </a:xfrm>
        </p:spPr>
        <p:txBody>
          <a:bodyPr anchor="b">
            <a:noAutofit/>
          </a:bodyPr>
          <a:lstStyle>
            <a:lvl1pPr marL="0" indent="0">
              <a:buNone/>
              <a:defRPr sz="3201" b="0"/>
            </a:lvl1pPr>
            <a:lvl2pPr marL="609722" indent="0">
              <a:buNone/>
              <a:defRPr sz="2667" b="1"/>
            </a:lvl2pPr>
            <a:lvl3pPr marL="1219444" indent="0">
              <a:buNone/>
              <a:defRPr sz="2400" b="1"/>
            </a:lvl3pPr>
            <a:lvl4pPr marL="1829166" indent="0">
              <a:buNone/>
              <a:defRPr sz="2134" b="1"/>
            </a:lvl4pPr>
            <a:lvl5pPr marL="2438888" indent="0">
              <a:buNone/>
              <a:defRPr sz="2134" b="1"/>
            </a:lvl5pPr>
            <a:lvl6pPr marL="3048610" indent="0">
              <a:buNone/>
              <a:defRPr sz="2134" b="1"/>
            </a:lvl6pPr>
            <a:lvl7pPr marL="3658332" indent="0">
              <a:buNone/>
              <a:defRPr sz="2134" b="1"/>
            </a:lvl7pPr>
            <a:lvl8pPr marL="4268053" indent="0">
              <a:buNone/>
              <a:defRPr sz="2134" b="1"/>
            </a:lvl8pPr>
            <a:lvl9pPr marL="4877775" indent="0">
              <a:buNone/>
              <a:defRPr sz="2134" b="1"/>
            </a:lvl9pPr>
          </a:lstStyle>
          <a:p>
            <a:pPr lvl="0"/>
            <a:r>
              <a:rPr lang="en-US"/>
              <a:t>Click to edit Master text styles</a:t>
            </a:r>
          </a:p>
        </p:txBody>
      </p:sp>
      <p:sp>
        <p:nvSpPr>
          <p:cNvPr id="6" name="Content Placeholder 5"/>
          <p:cNvSpPr>
            <a:spLocks noGrp="1"/>
          </p:cNvSpPr>
          <p:nvPr>
            <p:ph sz="quarter" idx="4"/>
          </p:nvPr>
        </p:nvSpPr>
        <p:spPr>
          <a:xfrm>
            <a:off x="18563900" y="13138783"/>
            <a:ext cx="14838445" cy="158597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0358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26710" y="2926080"/>
            <a:ext cx="30475639" cy="633984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2901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2459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710" y="7193299"/>
            <a:ext cx="13395780" cy="6136637"/>
          </a:xfrm>
        </p:spPr>
        <p:txBody>
          <a:bodyPr anchor="b">
            <a:normAutofit/>
          </a:bodyPr>
          <a:lstStyle>
            <a:lvl1pPr>
              <a:defRPr sz="2667"/>
            </a:lvl1pPr>
          </a:lstStyle>
          <a:p>
            <a:r>
              <a:rPr lang="en-US"/>
              <a:t>Click to edit Master title style</a:t>
            </a:r>
          </a:p>
        </p:txBody>
      </p:sp>
      <p:sp>
        <p:nvSpPr>
          <p:cNvPr id="3" name="Content Placeholder 2"/>
          <p:cNvSpPr>
            <a:spLocks noGrp="1"/>
          </p:cNvSpPr>
          <p:nvPr>
            <p:ph idx="1"/>
          </p:nvPr>
        </p:nvSpPr>
        <p:spPr>
          <a:xfrm>
            <a:off x="17145842" y="2471642"/>
            <a:ext cx="16256505" cy="2652689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26710" y="13329934"/>
            <a:ext cx="13395780" cy="12405355"/>
          </a:xfrm>
        </p:spPr>
        <p:txBody>
          <a:bodyPr>
            <a:normAutofit/>
          </a:bodyPr>
          <a:lstStyle>
            <a:lvl1pPr marL="0" indent="0">
              <a:buNone/>
              <a:defRPr sz="1867"/>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209219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710" y="23042880"/>
            <a:ext cx="30475639" cy="2720342"/>
          </a:xfrm>
        </p:spPr>
        <p:txBody>
          <a:bodyPr anchor="b">
            <a:normAutofit/>
          </a:bodyPr>
          <a:lstStyle>
            <a:lvl1pPr algn="l">
              <a:defRPr sz="3201" b="0"/>
            </a:lvl1pPr>
          </a:lstStyle>
          <a:p>
            <a:r>
              <a:rPr lang="en-US"/>
              <a:t>Click to edit Master title style</a:t>
            </a:r>
          </a:p>
        </p:txBody>
      </p:sp>
      <p:sp>
        <p:nvSpPr>
          <p:cNvPr id="3" name="Picture Placeholder 2"/>
          <p:cNvSpPr>
            <a:spLocks noGrp="1" noChangeAspect="1"/>
          </p:cNvSpPr>
          <p:nvPr>
            <p:ph type="pic" idx="1"/>
          </p:nvPr>
        </p:nvSpPr>
        <p:spPr>
          <a:xfrm>
            <a:off x="2926710" y="2926080"/>
            <a:ext cx="30475639" cy="18459446"/>
          </a:xfrm>
        </p:spPr>
        <p:txBody>
          <a:bodyPr anchor="t">
            <a:normAutofit/>
          </a:bodyPr>
          <a:lstStyle>
            <a:lvl1pPr marL="0" indent="0" algn="ctr">
              <a:buNone/>
              <a:defRPr sz="2134"/>
            </a:lvl1pPr>
            <a:lvl2pPr marL="609722" indent="0">
              <a:buNone/>
              <a:defRPr sz="2134"/>
            </a:lvl2pPr>
            <a:lvl3pPr marL="1219444" indent="0">
              <a:buNone/>
              <a:defRPr sz="2134"/>
            </a:lvl3pPr>
            <a:lvl4pPr marL="1829166" indent="0">
              <a:buNone/>
              <a:defRPr sz="2134"/>
            </a:lvl4pPr>
            <a:lvl5pPr marL="2438888" indent="0">
              <a:buNone/>
              <a:defRPr sz="2134"/>
            </a:lvl5pPr>
            <a:lvl6pPr marL="3048610" indent="0">
              <a:buNone/>
              <a:defRPr sz="2134"/>
            </a:lvl6pPr>
            <a:lvl7pPr marL="3658332" indent="0">
              <a:buNone/>
              <a:defRPr sz="2134"/>
            </a:lvl7pPr>
            <a:lvl8pPr marL="4268053" indent="0">
              <a:buNone/>
              <a:defRPr sz="2134"/>
            </a:lvl8pPr>
            <a:lvl9pPr marL="4877775" indent="0">
              <a:buNone/>
              <a:defRPr sz="2134"/>
            </a:lvl9pPr>
          </a:lstStyle>
          <a:p>
            <a:endParaRPr lang="en-US"/>
          </a:p>
        </p:txBody>
      </p:sp>
      <p:sp>
        <p:nvSpPr>
          <p:cNvPr id="4" name="Text Placeholder 3"/>
          <p:cNvSpPr>
            <a:spLocks noGrp="1"/>
          </p:cNvSpPr>
          <p:nvPr>
            <p:ph type="body" sz="half" idx="2"/>
          </p:nvPr>
        </p:nvSpPr>
        <p:spPr>
          <a:xfrm>
            <a:off x="2926710" y="25763223"/>
            <a:ext cx="30475639" cy="3235315"/>
          </a:xfrm>
        </p:spPr>
        <p:txBody>
          <a:bodyPr>
            <a:normAutofit/>
          </a:bodyPr>
          <a:lstStyle>
            <a:lvl1pPr marL="0" indent="0">
              <a:buNone/>
              <a:defRPr sz="1600"/>
            </a:lvl1pPr>
            <a:lvl2pPr marL="609722" indent="0">
              <a:buNone/>
              <a:defRPr sz="1600"/>
            </a:lvl2pPr>
            <a:lvl3pPr marL="1219444" indent="0">
              <a:buNone/>
              <a:defRPr sz="1334"/>
            </a:lvl3pPr>
            <a:lvl4pPr marL="1829166" indent="0">
              <a:buNone/>
              <a:defRPr sz="1200"/>
            </a:lvl4pPr>
            <a:lvl5pPr marL="2438888" indent="0">
              <a:buNone/>
              <a:defRPr sz="1200"/>
            </a:lvl5pPr>
            <a:lvl6pPr marL="3048610" indent="0">
              <a:buNone/>
              <a:defRPr sz="1200"/>
            </a:lvl6pPr>
            <a:lvl7pPr marL="3658332" indent="0">
              <a:buNone/>
              <a:defRPr sz="1200"/>
            </a:lvl7pPr>
            <a:lvl8pPr marL="4268053" indent="0">
              <a:buNone/>
              <a:defRPr sz="1200"/>
            </a:lvl8pPr>
            <a:lvl9pPr marL="487777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322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40648" y="-40644"/>
            <a:ext cx="44024616" cy="32999688"/>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926712" y="2926080"/>
            <a:ext cx="30475635" cy="633984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926710" y="10370835"/>
            <a:ext cx="30475639" cy="186277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950869" y="28998545"/>
            <a:ext cx="3284546"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B61BEF0D-F0BB-DE4B-95CE-6DB70DBA9567}" type="datetimeFigureOut">
              <a:rPr lang="en-US" dirty="0"/>
              <a:pPr/>
              <a:t>10/29/2019</a:t>
            </a:fld>
            <a:endParaRPr lang="en-US"/>
          </a:p>
        </p:txBody>
      </p:sp>
      <p:sp>
        <p:nvSpPr>
          <p:cNvPr id="5" name="Footer Placeholder 4"/>
          <p:cNvSpPr>
            <a:spLocks noGrp="1"/>
          </p:cNvSpPr>
          <p:nvPr>
            <p:ph type="ftr" sz="quarter" idx="3"/>
          </p:nvPr>
        </p:nvSpPr>
        <p:spPr>
          <a:xfrm>
            <a:off x="2926713" y="28998545"/>
            <a:ext cx="22195086" cy="17526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41158" y="28998545"/>
            <a:ext cx="2461196" cy="1752600"/>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88051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audio" Target="../media/media9.m4a"/><Relationship Id="rId26" Type="http://schemas.openxmlformats.org/officeDocument/2006/relationships/image" Target="../media/image4.svg"/><Relationship Id="rId3" Type="http://schemas.microsoft.com/office/2007/relationships/media" Target="../media/media2.m4a"/><Relationship Id="rId21" Type="http://schemas.openxmlformats.org/officeDocument/2006/relationships/slideLayout" Target="../slideLayouts/slideLayout1.xml"/><Relationship Id="rId7" Type="http://schemas.microsoft.com/office/2007/relationships/media" Target="../media/media4.m4a"/><Relationship Id="rId12" Type="http://schemas.openxmlformats.org/officeDocument/2006/relationships/audio" Target="../media/media6.m4a"/><Relationship Id="rId17" Type="http://schemas.microsoft.com/office/2007/relationships/media" Target="../media/media9.m4a"/><Relationship Id="rId25" Type="http://schemas.openxmlformats.org/officeDocument/2006/relationships/image" Target="../media/image3.png"/><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audio" Target="../media/media10.m4a"/><Relationship Id="rId29" Type="http://schemas.openxmlformats.org/officeDocument/2006/relationships/image" Target="../media/image7.png"/><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openxmlformats.org/officeDocument/2006/relationships/image" Target="../media/image2.jpeg"/><Relationship Id="rId5" Type="http://schemas.microsoft.com/office/2007/relationships/media" Target="../media/media3.m4a"/><Relationship Id="rId15" Type="http://schemas.microsoft.com/office/2007/relationships/media" Target="../media/media8.m4a"/><Relationship Id="rId23" Type="http://schemas.openxmlformats.org/officeDocument/2006/relationships/image" Target="../media/image1.jpeg"/><Relationship Id="rId28" Type="http://schemas.openxmlformats.org/officeDocument/2006/relationships/image" Target="../media/image6.png"/><Relationship Id="rId10" Type="http://schemas.openxmlformats.org/officeDocument/2006/relationships/audio" Target="../media/media5.m4a"/><Relationship Id="rId19" Type="http://schemas.microsoft.com/office/2007/relationships/media" Target="../media/media10.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notesSlide" Target="../notesSlides/notesSlide1.xml"/><Relationship Id="rId2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A picture containing green, sitting, room, flower&#10;&#10;Description generated with very high confidence">
            <a:extLst>
              <a:ext uri="{FF2B5EF4-FFF2-40B4-BE49-F238E27FC236}">
                <a16:creationId xmlns:a16="http://schemas.microsoft.com/office/drawing/2014/main" id="{EA501442-82FE-40C7-94AC-F1F290F632A7}"/>
              </a:ext>
            </a:extLst>
          </p:cNvPr>
          <p:cNvPicPr>
            <a:picLocks noChangeAspect="1"/>
          </p:cNvPicPr>
          <p:nvPr/>
        </p:nvPicPr>
        <p:blipFill rotWithShape="1">
          <a:blip r:embed="rId23"/>
          <a:srcRect t="97" r="-158" b="3171"/>
          <a:stretch/>
        </p:blipFill>
        <p:spPr>
          <a:xfrm>
            <a:off x="23117" y="4295600"/>
            <a:ext cx="44038996" cy="29184221"/>
          </a:xfrm>
          <a:prstGeom prst="rect">
            <a:avLst/>
          </a:prstGeom>
        </p:spPr>
      </p:pic>
      <p:sp>
        <p:nvSpPr>
          <p:cNvPr id="4" name="Rectangle 3"/>
          <p:cNvSpPr/>
          <p:nvPr/>
        </p:nvSpPr>
        <p:spPr>
          <a:xfrm>
            <a:off x="0" y="-522514"/>
            <a:ext cx="44038996" cy="5118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58" tIns="219479" rIns="438958" bIns="219479" spcCol="0" rtlCol="0" anchor="ctr"/>
          <a:lstStyle/>
          <a:p>
            <a:pPr algn="ctr"/>
            <a:endParaRPr lang="en-US"/>
          </a:p>
        </p:txBody>
      </p:sp>
      <p:sp>
        <p:nvSpPr>
          <p:cNvPr id="7" name="TextBox 6"/>
          <p:cNvSpPr txBox="1"/>
          <p:nvPr/>
        </p:nvSpPr>
        <p:spPr>
          <a:xfrm>
            <a:off x="1296450" y="146464"/>
            <a:ext cx="30658079" cy="4002681"/>
          </a:xfrm>
          <a:prstGeom prst="rect">
            <a:avLst/>
          </a:prstGeom>
          <a:noFill/>
        </p:spPr>
        <p:txBody>
          <a:bodyPr wrap="square" lIns="438958" tIns="219479" rIns="438958" bIns="219479" rtlCol="0" anchor="t">
            <a:spAutoFit/>
          </a:bodyPr>
          <a:lstStyle/>
          <a:p>
            <a:pPr>
              <a:lnSpc>
                <a:spcPct val="90000"/>
              </a:lnSpc>
            </a:pPr>
            <a:r>
              <a:rPr lang="en-US" sz="9600" b="1" spc="240">
                <a:latin typeface="Calibri"/>
                <a:cs typeface="Calibri"/>
              </a:rPr>
              <a:t>How One Person Can Make A Difference</a:t>
            </a:r>
            <a:endParaRPr lang="en-US" sz="9600"/>
          </a:p>
          <a:p>
            <a:pPr>
              <a:lnSpc>
                <a:spcPct val="90000"/>
              </a:lnSpc>
            </a:pPr>
            <a:r>
              <a:rPr lang="en-US" sz="9600" b="1" spc="240">
                <a:latin typeface="Calibri"/>
                <a:cs typeface="Calibri"/>
              </a:rPr>
              <a:t>If You Plant It, It Will Grow</a:t>
            </a:r>
          </a:p>
          <a:p>
            <a:pPr>
              <a:lnSpc>
                <a:spcPct val="90000"/>
              </a:lnSpc>
            </a:pPr>
            <a:endParaRPr lang="en-US" sz="6500" b="1" spc="240">
              <a:latin typeface="Calibri"/>
              <a:cs typeface="Calibri"/>
            </a:endParaRPr>
          </a:p>
        </p:txBody>
      </p:sp>
      <p:sp>
        <p:nvSpPr>
          <p:cNvPr id="9" name="TextBox 8"/>
          <p:cNvSpPr txBox="1"/>
          <p:nvPr/>
        </p:nvSpPr>
        <p:spPr>
          <a:xfrm>
            <a:off x="1297241" y="2877175"/>
            <a:ext cx="30658079" cy="1797462"/>
          </a:xfrm>
          <a:prstGeom prst="rect">
            <a:avLst/>
          </a:prstGeom>
          <a:noFill/>
        </p:spPr>
        <p:txBody>
          <a:bodyPr wrap="square" lIns="438958" tIns="219479" rIns="438958" bIns="219479" rtlCol="0" anchor="t">
            <a:spAutoFit/>
          </a:bodyPr>
          <a:lstStyle/>
          <a:p>
            <a:r>
              <a:rPr lang="en-US" sz="4400" spc="240" err="1">
                <a:latin typeface="Arial"/>
                <a:cs typeface="Arial"/>
              </a:rPr>
              <a:t>Agopian</a:t>
            </a:r>
            <a:r>
              <a:rPr lang="en-US" sz="4400" spc="240">
                <a:latin typeface="Arial"/>
                <a:cs typeface="Arial"/>
              </a:rPr>
              <a:t>, M., Auger, C., </a:t>
            </a:r>
            <a:r>
              <a:rPr lang="en-US" sz="4400" spc="240" err="1">
                <a:latin typeface="Arial"/>
                <a:cs typeface="Arial"/>
              </a:rPr>
              <a:t>Beddie</a:t>
            </a:r>
            <a:r>
              <a:rPr lang="en-US" sz="4400" spc="240">
                <a:latin typeface="Arial"/>
                <a:cs typeface="Arial"/>
              </a:rPr>
              <a:t>, K., Leighton, E., and Taylor, P.</a:t>
            </a:r>
          </a:p>
          <a:p>
            <a:r>
              <a:rPr lang="en-US" sz="4400" spc="240" err="1">
                <a:latin typeface="Arial"/>
                <a:cs typeface="Arial"/>
              </a:rPr>
              <a:t>Werklund</a:t>
            </a:r>
            <a:r>
              <a:rPr lang="en-US" sz="4400" spc="240">
                <a:latin typeface="Arial"/>
                <a:cs typeface="Arial"/>
              </a:rPr>
              <a:t> School of Education</a:t>
            </a:r>
          </a:p>
        </p:txBody>
      </p:sp>
      <p:sp>
        <p:nvSpPr>
          <p:cNvPr id="14" name="Rectangle 13"/>
          <p:cNvSpPr/>
          <p:nvPr/>
        </p:nvSpPr>
        <p:spPr>
          <a:xfrm>
            <a:off x="1735153" y="6147500"/>
            <a:ext cx="12839031" cy="9705539"/>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TextBox 14"/>
          <p:cNvSpPr txBox="1"/>
          <p:nvPr/>
        </p:nvSpPr>
        <p:spPr>
          <a:xfrm>
            <a:off x="1888095" y="6589305"/>
            <a:ext cx="12684611" cy="6832640"/>
          </a:xfrm>
          <a:prstGeom prst="rect">
            <a:avLst/>
          </a:prstGeom>
          <a:noFill/>
        </p:spPr>
        <p:txBody>
          <a:bodyPr wrap="square" rtlCol="0" anchor="t">
            <a:spAutoFit/>
          </a:bodyPr>
          <a:lstStyle/>
          <a:p>
            <a:r>
              <a:rPr lang="en-CA" sz="4800">
                <a:solidFill>
                  <a:schemeClr val="bg1">
                    <a:lumMod val="95000"/>
                  </a:schemeClr>
                </a:solidFill>
              </a:rPr>
              <a:t>This Grade 6 Interdisciplinary Unit Plan incorporates English Language Arts, Science, Physical Education, Health and Wellness, Art, Technology, and Social Studies to cover the important focus of taking responsibility of our individual actions to sustain life on Earth. By </a:t>
            </a:r>
            <a:r>
              <a:rPr lang="en-CA" sz="5400">
                <a:solidFill>
                  <a:schemeClr val="bg1">
                    <a:lumMod val="95000"/>
                  </a:schemeClr>
                </a:solidFill>
              </a:rPr>
              <a:t>planting</a:t>
            </a:r>
            <a:r>
              <a:rPr lang="en-CA" sz="4800">
                <a:solidFill>
                  <a:schemeClr val="bg1">
                    <a:lumMod val="95000"/>
                  </a:schemeClr>
                </a:solidFill>
              </a:rPr>
              <a:t> these seeds of knowledge in Grade 6 students the goal is to create more environmentally aware citizens.</a:t>
            </a:r>
            <a:r>
              <a:rPr lang="en-CA" sz="4800"/>
              <a:t> </a:t>
            </a:r>
            <a:endParaRPr lang="en-US" sz="4800">
              <a:solidFill>
                <a:srgbClr val="FFFFFF"/>
              </a:solidFill>
              <a:latin typeface="Calibri"/>
              <a:cs typeface="Calibri"/>
            </a:endParaRPr>
          </a:p>
        </p:txBody>
      </p:sp>
      <p:sp>
        <p:nvSpPr>
          <p:cNvPr id="16" name="Round Same Side Corner Rectangle 15"/>
          <p:cNvSpPr/>
          <p:nvPr/>
        </p:nvSpPr>
        <p:spPr>
          <a:xfrm>
            <a:off x="28843081" y="4906580"/>
            <a:ext cx="12704369" cy="119256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5400" b="1"/>
              <a:t>Technology and Ways of Knowing</a:t>
            </a:r>
          </a:p>
        </p:txBody>
      </p:sp>
      <p:sp>
        <p:nvSpPr>
          <p:cNvPr id="18" name="Rectangle 17"/>
          <p:cNvSpPr/>
          <p:nvPr/>
        </p:nvSpPr>
        <p:spPr>
          <a:xfrm>
            <a:off x="28870543" y="6111307"/>
            <a:ext cx="12704369" cy="1153648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TextBox 18"/>
          <p:cNvSpPr txBox="1"/>
          <p:nvPr/>
        </p:nvSpPr>
        <p:spPr>
          <a:xfrm>
            <a:off x="29166961" y="6245605"/>
            <a:ext cx="12202758" cy="11172289"/>
          </a:xfrm>
          <a:prstGeom prst="rect">
            <a:avLst/>
          </a:prstGeom>
          <a:noFill/>
        </p:spPr>
        <p:txBody>
          <a:bodyPr wrap="square" rtlCol="0" anchor="t">
            <a:spAutoFit/>
          </a:bodyPr>
          <a:lstStyle/>
          <a:p>
            <a:r>
              <a:rPr lang="en-US" sz="3600" dirty="0">
                <a:solidFill>
                  <a:schemeClr val="bg1">
                    <a:lumMod val="95000"/>
                  </a:schemeClr>
                </a:solidFill>
                <a:cs typeface="Calibri"/>
              </a:rPr>
              <a:t>Technology:</a:t>
            </a:r>
            <a:r>
              <a:rPr lang="en-US" sz="3600" dirty="0">
                <a:solidFill>
                  <a:schemeClr val="bg1">
                    <a:lumMod val="95000"/>
                  </a:schemeClr>
                </a:solidFill>
                <a:ea typeface="+mn-lt"/>
                <a:cs typeface="+mn-lt"/>
              </a:rPr>
              <a:t> Our unit plan utilizes technology to access information from current resources including digital media, websites and videos on YouTube so students can tap into real-world knowledge from experts regarding current environmental and political issues, thus, situating students in the best spot to deepen understandings and develop critical thinking and capacity to solve 21</a:t>
            </a:r>
            <a:r>
              <a:rPr lang="en-US" sz="3600" baseline="30000" dirty="0">
                <a:solidFill>
                  <a:schemeClr val="bg1">
                    <a:lumMod val="95000"/>
                  </a:schemeClr>
                </a:solidFill>
                <a:ea typeface="+mn-lt"/>
                <a:cs typeface="+mn-lt"/>
              </a:rPr>
              <a:t>st</a:t>
            </a:r>
            <a:r>
              <a:rPr lang="en-US" sz="3600" dirty="0">
                <a:solidFill>
                  <a:schemeClr val="bg1">
                    <a:lumMod val="95000"/>
                  </a:schemeClr>
                </a:solidFill>
                <a:ea typeface="+mn-lt"/>
                <a:cs typeface="+mn-lt"/>
              </a:rPr>
              <a:t> century problems.      </a:t>
            </a:r>
            <a:endParaRPr lang="en-US" sz="3600" dirty="0">
              <a:solidFill>
                <a:schemeClr val="bg1">
                  <a:lumMod val="95000"/>
                </a:schemeClr>
              </a:solidFill>
              <a:ea typeface="+mn-lt"/>
              <a:cs typeface="Calibri"/>
            </a:endParaRPr>
          </a:p>
          <a:p>
            <a:endParaRPr lang="en-US" sz="3600" dirty="0">
              <a:solidFill>
                <a:schemeClr val="bg1">
                  <a:lumMod val="95000"/>
                </a:schemeClr>
              </a:solidFill>
              <a:cs typeface="Calibri"/>
            </a:endParaRPr>
          </a:p>
          <a:p>
            <a:r>
              <a:rPr lang="en-US" sz="3600" dirty="0">
                <a:solidFill>
                  <a:schemeClr val="bg1">
                    <a:lumMod val="95000"/>
                  </a:schemeClr>
                </a:solidFill>
                <a:ea typeface="+mn-lt"/>
                <a:cs typeface="+mn-lt"/>
              </a:rPr>
              <a:t>The Medicine Wheel is a traditional Indigenous way of knowing that represents the alignment and continuous interaction of the physical, emotional, mental, and spiritual realities. The circle shape represents the interconnectivity of all aspects of one's being, including the connection with the natural world. As is teaching, everything is connected.</a:t>
            </a:r>
            <a:r>
              <a:rPr lang="en-US" sz="3600" dirty="0">
                <a:solidFill>
                  <a:schemeClr val="bg1">
                    <a:lumMod val="95000"/>
                  </a:schemeClr>
                </a:solidFill>
                <a:cs typeface="Calibri"/>
              </a:rPr>
              <a:t> Using the Medicine Wheel as a framework to shift our learning lens to a holistic view of our students enables us to transmit knowledge through a balanced emphasis on all aspects of the student; mental, physical, spiritual, and emotional.</a:t>
            </a:r>
          </a:p>
        </p:txBody>
      </p:sp>
      <p:sp>
        <p:nvSpPr>
          <p:cNvPr id="22" name="Rectangle 21"/>
          <p:cNvSpPr/>
          <p:nvPr/>
        </p:nvSpPr>
        <p:spPr>
          <a:xfrm>
            <a:off x="15636243" y="6099148"/>
            <a:ext cx="12468659" cy="23161443"/>
          </a:xfrm>
          <a:prstGeom prst="rect">
            <a:avLst/>
          </a:prstGeom>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t"/>
          <a:lstStyle/>
          <a:p>
            <a:endParaRPr lang="en-CA" sz="3600" b="1" u="sng">
              <a:solidFill>
                <a:schemeClr val="tx1"/>
              </a:solidFill>
            </a:endParaRPr>
          </a:p>
          <a:p>
            <a:r>
              <a:rPr lang="en-CA" sz="3600" b="1" u="sng">
                <a:solidFill>
                  <a:schemeClr val="tx1"/>
                </a:solidFill>
              </a:rPr>
              <a:t>Unit Plan</a:t>
            </a:r>
            <a:r>
              <a:rPr lang="en-CA" sz="3600">
                <a:solidFill>
                  <a:schemeClr val="tx1"/>
                </a:solidFill>
              </a:rPr>
              <a:t>:</a:t>
            </a:r>
            <a:endParaRPr lang="en-US" sz="3600">
              <a:solidFill>
                <a:schemeClr val="tx1"/>
              </a:solidFill>
            </a:endParaRPr>
          </a:p>
          <a:p>
            <a:r>
              <a:rPr lang="en-CA" sz="3200">
                <a:solidFill>
                  <a:schemeClr val="tx1"/>
                </a:solidFill>
              </a:rPr>
              <a:t>I take responsibility for myself and my actions to sustain life on Earth.</a:t>
            </a:r>
          </a:p>
          <a:p>
            <a:endParaRPr lang="en-CA" sz="3200">
              <a:solidFill>
                <a:schemeClr val="tx1"/>
              </a:solidFill>
              <a:ea typeface="+mn-lt"/>
              <a:cs typeface="+mn-lt"/>
            </a:endParaRPr>
          </a:p>
          <a:p>
            <a:r>
              <a:rPr lang="en-CA" sz="3200" b="1" i="1">
                <a:solidFill>
                  <a:schemeClr val="tx1"/>
                </a:solidFill>
                <a:ea typeface="+mn-lt"/>
                <a:cs typeface="+mn-lt"/>
              </a:rPr>
              <a:t>Week One</a:t>
            </a:r>
            <a:r>
              <a:rPr lang="en-CA" sz="3200">
                <a:solidFill>
                  <a:schemeClr val="tx1"/>
                </a:solidFill>
                <a:ea typeface="+mn-lt"/>
                <a:cs typeface="+mn-lt"/>
              </a:rPr>
              <a:t>:</a:t>
            </a:r>
          </a:p>
          <a:p>
            <a:r>
              <a:rPr lang="en-CA" sz="3200">
                <a:solidFill>
                  <a:schemeClr val="tx1"/>
                </a:solidFill>
                <a:ea typeface="+mn-lt"/>
                <a:cs typeface="+mn-lt"/>
              </a:rPr>
              <a:t>How can we take responsibility for ourselves and relationship with nature?</a:t>
            </a:r>
            <a:endParaRPr lang="en-CA" sz="3200">
              <a:solidFill>
                <a:schemeClr val="tx1"/>
              </a:solidFill>
            </a:endParaRPr>
          </a:p>
          <a:p>
            <a:endParaRPr lang="en-CA" sz="3200">
              <a:solidFill>
                <a:schemeClr val="tx1"/>
              </a:solidFill>
            </a:endParaRPr>
          </a:p>
          <a:p>
            <a:r>
              <a:rPr lang="en-CA" sz="3200">
                <a:solidFill>
                  <a:schemeClr val="tx1"/>
                </a:solidFill>
              </a:rPr>
              <a:t>Poetry, Medicine Wheel, and Nature Walk.</a:t>
            </a:r>
          </a:p>
          <a:p>
            <a:endParaRPr lang="en-CA" sz="3200">
              <a:solidFill>
                <a:schemeClr val="tx1"/>
              </a:solidFill>
            </a:endParaRPr>
          </a:p>
          <a:p>
            <a:r>
              <a:rPr lang="en-CA" sz="3200" b="1" i="1">
                <a:solidFill>
                  <a:schemeClr val="tx1"/>
                </a:solidFill>
                <a:ea typeface="+mn-lt"/>
                <a:cs typeface="+mn-lt"/>
              </a:rPr>
              <a:t>Week Two</a:t>
            </a:r>
            <a:r>
              <a:rPr lang="en-CA" sz="3200">
                <a:solidFill>
                  <a:schemeClr val="tx1"/>
                </a:solidFill>
                <a:ea typeface="+mn-lt"/>
                <a:cs typeface="+mn-lt"/>
              </a:rPr>
              <a:t>:</a:t>
            </a:r>
          </a:p>
          <a:p>
            <a:r>
              <a:rPr lang="en-CA" sz="3200">
                <a:solidFill>
                  <a:schemeClr val="tx1"/>
                </a:solidFill>
                <a:ea typeface="+mn-lt"/>
                <a:cs typeface="+mn-lt"/>
              </a:rPr>
              <a:t>How can we live more responsibly in our classroom community and at home?</a:t>
            </a:r>
            <a:endParaRPr lang="en-CA" sz="3200">
              <a:solidFill>
                <a:schemeClr val="tx1"/>
              </a:solidFill>
            </a:endParaRPr>
          </a:p>
          <a:p>
            <a:endParaRPr lang="en-CA" sz="3200">
              <a:solidFill>
                <a:schemeClr val="tx1"/>
              </a:solidFill>
              <a:ea typeface="+mn-lt"/>
              <a:cs typeface="+mn-lt"/>
            </a:endParaRPr>
          </a:p>
          <a:p>
            <a:r>
              <a:rPr lang="en-CA" sz="3200">
                <a:solidFill>
                  <a:schemeClr val="tx1"/>
                </a:solidFill>
                <a:ea typeface="+mn-lt"/>
                <a:cs typeface="+mn-lt"/>
              </a:rPr>
              <a:t>Poetry, newspaper article, trees and forests introduction, ecosystems, and </a:t>
            </a:r>
            <a:r>
              <a:rPr lang="en-CA" sz="3200" err="1">
                <a:solidFill>
                  <a:schemeClr val="tx1"/>
                </a:solidFill>
                <a:ea typeface="+mn-lt"/>
                <a:cs typeface="+mn-lt"/>
              </a:rPr>
              <a:t>Weaselhead</a:t>
            </a:r>
            <a:r>
              <a:rPr lang="en-CA" sz="3200">
                <a:solidFill>
                  <a:schemeClr val="tx1"/>
                </a:solidFill>
                <a:ea typeface="+mn-lt"/>
                <a:cs typeface="+mn-lt"/>
              </a:rPr>
              <a:t> field trip.</a:t>
            </a:r>
          </a:p>
          <a:p>
            <a:endParaRPr lang="en-US" sz="3200">
              <a:solidFill>
                <a:schemeClr val="tx1"/>
              </a:solidFill>
              <a:ea typeface="+mn-lt"/>
              <a:cs typeface="+mn-lt"/>
            </a:endParaRPr>
          </a:p>
          <a:p>
            <a:r>
              <a:rPr lang="en-US" sz="3200" b="1" i="1">
                <a:solidFill>
                  <a:schemeClr val="tx1"/>
                </a:solidFill>
                <a:ea typeface="+mn-lt"/>
                <a:cs typeface="+mn-lt"/>
              </a:rPr>
              <a:t>Week Three</a:t>
            </a:r>
            <a:r>
              <a:rPr lang="en-US" sz="3200">
                <a:solidFill>
                  <a:schemeClr val="tx1"/>
                </a:solidFill>
                <a:ea typeface="+mn-lt"/>
                <a:cs typeface="+mn-lt"/>
              </a:rPr>
              <a:t>:</a:t>
            </a:r>
          </a:p>
          <a:p>
            <a:r>
              <a:rPr lang="en-US" sz="3200">
                <a:solidFill>
                  <a:schemeClr val="tx1"/>
                </a:solidFill>
                <a:ea typeface="+mn-lt"/>
                <a:cs typeface="+mn-lt"/>
              </a:rPr>
              <a:t>What can we do as communities to encourage our municipalities to plant trees that are conducive to our environment?</a:t>
            </a:r>
            <a:endParaRPr lang="en-US" sz="3200">
              <a:solidFill>
                <a:schemeClr val="tx1"/>
              </a:solidFill>
            </a:endParaRPr>
          </a:p>
          <a:p>
            <a:endParaRPr lang="en-US" sz="3200">
              <a:solidFill>
                <a:schemeClr val="tx1"/>
              </a:solidFill>
            </a:endParaRPr>
          </a:p>
          <a:p>
            <a:r>
              <a:rPr lang="en-US" sz="3200">
                <a:solidFill>
                  <a:schemeClr val="tx1"/>
                </a:solidFill>
                <a:ea typeface="+mn-lt"/>
                <a:cs typeface="+mn-lt"/>
              </a:rPr>
              <a:t>Business letter, Trees and Forests in relation to community, and Jumping pound field trip.</a:t>
            </a:r>
          </a:p>
          <a:p>
            <a:endParaRPr lang="en-US" sz="3200">
              <a:solidFill>
                <a:schemeClr val="tx1"/>
              </a:solidFill>
              <a:ea typeface="+mn-lt"/>
              <a:cs typeface="+mn-lt"/>
            </a:endParaRPr>
          </a:p>
          <a:p>
            <a:r>
              <a:rPr lang="en-US" sz="3200" b="1" i="1">
                <a:solidFill>
                  <a:schemeClr val="tx1"/>
                </a:solidFill>
                <a:ea typeface="+mn-lt"/>
                <a:cs typeface="+mn-lt"/>
              </a:rPr>
              <a:t>Week Four</a:t>
            </a:r>
            <a:r>
              <a:rPr lang="en-US" sz="3200" b="1">
                <a:solidFill>
                  <a:schemeClr val="tx1"/>
                </a:solidFill>
                <a:ea typeface="+mn-lt"/>
                <a:cs typeface="+mn-lt"/>
              </a:rPr>
              <a:t>:</a:t>
            </a:r>
          </a:p>
          <a:p>
            <a:r>
              <a:rPr lang="en-US" sz="3200">
                <a:solidFill>
                  <a:schemeClr val="tx1"/>
                </a:solidFill>
                <a:ea typeface="+mn-lt"/>
                <a:cs typeface="+mn-lt"/>
              </a:rPr>
              <a:t>On a global level (National/International), in what ways can we contribute to living more sustainably and responsibly on Earth? </a:t>
            </a:r>
            <a:endParaRPr lang="en-US" sz="3200">
              <a:solidFill>
                <a:schemeClr val="tx1"/>
              </a:solidFill>
            </a:endParaRPr>
          </a:p>
          <a:p>
            <a:endParaRPr lang="en-US" sz="3200">
              <a:solidFill>
                <a:schemeClr val="tx1"/>
              </a:solidFill>
              <a:ea typeface="+mn-lt"/>
              <a:cs typeface="+mn-lt"/>
            </a:endParaRPr>
          </a:p>
          <a:p>
            <a:r>
              <a:rPr lang="en-US" sz="3200">
                <a:solidFill>
                  <a:schemeClr val="tx1"/>
                </a:solidFill>
                <a:ea typeface="+mn-lt"/>
                <a:cs typeface="+mn-lt"/>
              </a:rPr>
              <a:t>Debate, legislation, and The Lorax.</a:t>
            </a:r>
          </a:p>
          <a:p>
            <a:endParaRPr lang="en-US" sz="3200">
              <a:solidFill>
                <a:schemeClr val="tx1"/>
              </a:solidFill>
              <a:ea typeface="+mn-lt"/>
              <a:cs typeface="+mn-lt"/>
            </a:endParaRPr>
          </a:p>
          <a:p>
            <a:r>
              <a:rPr lang="en-US" sz="3200" b="1" i="1">
                <a:solidFill>
                  <a:schemeClr val="tx1"/>
                </a:solidFill>
                <a:ea typeface="+mn-lt"/>
                <a:cs typeface="+mn-lt"/>
              </a:rPr>
              <a:t>Week Five</a:t>
            </a:r>
            <a:r>
              <a:rPr lang="en-US" sz="3200">
                <a:solidFill>
                  <a:schemeClr val="tx1"/>
                </a:solidFill>
                <a:ea typeface="+mn-lt"/>
                <a:cs typeface="+mn-lt"/>
              </a:rPr>
              <a:t>: </a:t>
            </a:r>
          </a:p>
          <a:p>
            <a:r>
              <a:rPr lang="en-US" sz="3200">
                <a:solidFill>
                  <a:schemeClr val="tx1"/>
                </a:solidFill>
                <a:ea typeface="+mn-lt"/>
                <a:cs typeface="+mn-lt"/>
              </a:rPr>
              <a:t>How can one person make a difference?</a:t>
            </a:r>
            <a:endParaRPr lang="en-US" sz="3200">
              <a:solidFill>
                <a:schemeClr val="tx1"/>
              </a:solidFill>
            </a:endParaRPr>
          </a:p>
          <a:p>
            <a:endParaRPr lang="en-US" sz="3200">
              <a:solidFill>
                <a:schemeClr val="tx1"/>
              </a:solidFill>
            </a:endParaRPr>
          </a:p>
          <a:p>
            <a:r>
              <a:rPr lang="en-US" sz="3200">
                <a:solidFill>
                  <a:schemeClr val="tx1"/>
                </a:solidFill>
              </a:rPr>
              <a:t>Working periods, finalizing showcase, presentations and sharing.</a:t>
            </a:r>
          </a:p>
          <a:p>
            <a:endParaRPr lang="en-US" sz="3200">
              <a:solidFill>
                <a:schemeClr val="tx1"/>
              </a:solidFill>
            </a:endParaRPr>
          </a:p>
          <a:p>
            <a:endParaRPr lang="en-US" sz="3200">
              <a:solidFill>
                <a:schemeClr val="tx1"/>
              </a:solidFill>
            </a:endParaRPr>
          </a:p>
          <a:p>
            <a:pPr>
              <a:spcBef>
                <a:spcPts val="0"/>
              </a:spcBef>
            </a:pPr>
            <a:r>
              <a:rPr lang="en-US" sz="3600" b="1" u="sng">
                <a:solidFill>
                  <a:schemeClr val="tx1"/>
                </a:solidFill>
              </a:rPr>
              <a:t>Learning Outcomes:</a:t>
            </a:r>
          </a:p>
          <a:p>
            <a:pPr>
              <a:spcBef>
                <a:spcPts val="0"/>
              </a:spcBef>
            </a:pPr>
            <a:endParaRPr lang="en-US" sz="3200">
              <a:solidFill>
                <a:schemeClr val="tx1"/>
              </a:solidFill>
            </a:endParaRPr>
          </a:p>
          <a:p>
            <a:pPr>
              <a:spcBef>
                <a:spcPts val="0"/>
              </a:spcBef>
            </a:pPr>
            <a:r>
              <a:rPr lang="en-US" sz="3200">
                <a:solidFill>
                  <a:schemeClr val="tx1"/>
                </a:solidFill>
              </a:rPr>
              <a:t>Grade Six English Language Arts: 1.1, 1.2, 2.2, 2.3, 2.4, 3.1, 3.2, 3.3, 3.4, 4.1, 4.2, 4.3, 5.1, 5.2. </a:t>
            </a:r>
            <a:endParaRPr lang="en-US" sz="3200">
              <a:solidFill>
                <a:schemeClr val="tx1"/>
              </a:solidFill>
              <a:ea typeface="+mn-lt"/>
              <a:cs typeface="+mn-lt"/>
            </a:endParaRPr>
          </a:p>
          <a:p>
            <a:pPr>
              <a:spcBef>
                <a:spcPts val="0"/>
              </a:spcBef>
            </a:pPr>
            <a:r>
              <a:rPr lang="en-US" sz="3200">
                <a:solidFill>
                  <a:schemeClr val="tx1"/>
                </a:solidFill>
              </a:rPr>
              <a:t>Grade Six Social Studies: 6.1, 6.1.1, 6.1.2, 6.1.3, 6.1.5, 6.1.6, 6.S.5, 6.S.6, 6.S,8</a:t>
            </a:r>
            <a:endParaRPr lang="en-US" sz="3200">
              <a:solidFill>
                <a:schemeClr val="tx1"/>
              </a:solidFill>
              <a:ea typeface="+mn-lt"/>
              <a:cs typeface="+mn-lt"/>
            </a:endParaRPr>
          </a:p>
          <a:p>
            <a:pPr>
              <a:spcBef>
                <a:spcPts val="0"/>
              </a:spcBef>
            </a:pPr>
            <a:r>
              <a:rPr lang="en-US" sz="3200">
                <a:solidFill>
                  <a:schemeClr val="tx1"/>
                </a:solidFill>
              </a:rPr>
              <a:t>Grade 6 Health &amp; Wellness: W-6.1, R-6.1, R-6.3, L-6.3  </a:t>
            </a:r>
          </a:p>
          <a:p>
            <a:pPr>
              <a:spcBef>
                <a:spcPts val="0"/>
              </a:spcBef>
            </a:pPr>
            <a:r>
              <a:rPr lang="en-US" sz="3200">
                <a:solidFill>
                  <a:schemeClr val="tx1"/>
                </a:solidFill>
              </a:rPr>
              <a:t>Grade 6 Science: 6.2, 6.3, 6.4, 6.10</a:t>
            </a:r>
          </a:p>
          <a:p>
            <a:endParaRPr lang="en-US" sz="2800">
              <a:solidFill>
                <a:schemeClr val="tx1"/>
              </a:solidFill>
            </a:endParaRPr>
          </a:p>
          <a:p>
            <a:endParaRPr lang="en-US" sz="2800">
              <a:solidFill>
                <a:schemeClr val="tx1"/>
              </a:solidFill>
            </a:endParaRPr>
          </a:p>
          <a:p>
            <a:endParaRPr lang="en-US" sz="2800">
              <a:solidFill>
                <a:schemeClr val="tx1"/>
              </a:solidFill>
            </a:endParaRPr>
          </a:p>
          <a:p>
            <a:endParaRPr lang="en-US" sz="3600"/>
          </a:p>
        </p:txBody>
      </p:sp>
      <p:cxnSp>
        <p:nvCxnSpPr>
          <p:cNvPr id="25" name="Straight Connector 24"/>
          <p:cNvCxnSpPr/>
          <p:nvPr/>
        </p:nvCxnSpPr>
        <p:spPr>
          <a:xfrm>
            <a:off x="1735153" y="29351682"/>
            <a:ext cx="4038631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Round Same Side Corner Rectangle 29"/>
          <p:cNvSpPr/>
          <p:nvPr/>
        </p:nvSpPr>
        <p:spPr>
          <a:xfrm>
            <a:off x="28870543" y="18528259"/>
            <a:ext cx="12812731" cy="1275174"/>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4000">
                <a:cs typeface="Calibri"/>
              </a:rPr>
              <a:t>   </a:t>
            </a:r>
            <a:r>
              <a:rPr lang="en-US" sz="6000">
                <a:cs typeface="Calibri"/>
              </a:rPr>
              <a:t>Assessment Overview</a:t>
            </a:r>
          </a:p>
        </p:txBody>
      </p:sp>
      <p:sp>
        <p:nvSpPr>
          <p:cNvPr id="33" name="TextBox 32"/>
          <p:cNvSpPr txBox="1"/>
          <p:nvPr/>
        </p:nvSpPr>
        <p:spPr>
          <a:xfrm>
            <a:off x="19935474" y="30895024"/>
            <a:ext cx="3985669" cy="1323439"/>
          </a:xfrm>
          <a:prstGeom prst="rect">
            <a:avLst/>
          </a:prstGeom>
          <a:noFill/>
          <a:ln>
            <a:noFill/>
          </a:ln>
        </p:spPr>
        <p:txBody>
          <a:bodyPr wrap="square" numCol="1" rtlCol="0" anchor="t">
            <a:spAutoFit/>
          </a:bodyPr>
          <a:lstStyle/>
          <a:p>
            <a:pPr algn="ctr"/>
            <a:r>
              <a:rPr lang="en-US" sz="4000" b="1" dirty="0">
                <a:cs typeface="Calibri"/>
              </a:rPr>
              <a:t>Activity 1</a:t>
            </a:r>
          </a:p>
          <a:p>
            <a:pPr algn="ctr"/>
            <a:r>
              <a:rPr lang="en-US" sz="4000" b="1" dirty="0">
                <a:cs typeface="Calibri"/>
              </a:rPr>
              <a:t>Medicine Wheel</a:t>
            </a:r>
            <a:endParaRPr lang="en-US" sz="4000" b="1" dirty="0">
              <a:solidFill>
                <a:srgbClr val="FFFFFF"/>
              </a:solidFill>
              <a:cs typeface="Calibri"/>
            </a:endParaRPr>
          </a:p>
        </p:txBody>
      </p:sp>
      <p:pic>
        <p:nvPicPr>
          <p:cNvPr id="12" name="Picture 11"/>
          <p:cNvPicPr>
            <a:picLocks noChangeAspect="1"/>
          </p:cNvPicPr>
          <p:nvPr/>
        </p:nvPicPr>
        <p:blipFill>
          <a:blip r:embed="rId24"/>
          <a:stretch>
            <a:fillRect/>
          </a:stretch>
        </p:blipFill>
        <p:spPr>
          <a:xfrm>
            <a:off x="38180803" y="907091"/>
            <a:ext cx="3768679" cy="2774805"/>
          </a:xfrm>
          <a:prstGeom prst="rect">
            <a:avLst/>
          </a:prstGeom>
        </p:spPr>
      </p:pic>
      <p:sp>
        <p:nvSpPr>
          <p:cNvPr id="35" name="Rectangle 34">
            <a:extLst>
              <a:ext uri="{FF2B5EF4-FFF2-40B4-BE49-F238E27FC236}">
                <a16:creationId xmlns:a16="http://schemas.microsoft.com/office/drawing/2014/main" id="{A12FCC57-6228-40E1-B5E6-3EFE8CB75943}"/>
              </a:ext>
            </a:extLst>
          </p:cNvPr>
          <p:cNvSpPr/>
          <p:nvPr/>
        </p:nvSpPr>
        <p:spPr>
          <a:xfrm>
            <a:off x="1814858" y="17897076"/>
            <a:ext cx="12759326" cy="1136351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n-US" sz="4800">
                <a:ea typeface="+mn-lt"/>
                <a:cs typeface="+mn-lt"/>
              </a:rPr>
              <a:t>Our unit includes many differentiation strategies for English Language Learners or students with learning challenges: Completion of written assignments as multimodal texts, including short videos, posters, or diagrams, use of speech to text software, completion of assignments in home language. </a:t>
            </a:r>
          </a:p>
          <a:p>
            <a:endParaRPr lang="en-US" sz="4800"/>
          </a:p>
          <a:p>
            <a:r>
              <a:rPr lang="en-US" sz="4800">
                <a:ea typeface="+mn-lt"/>
                <a:cs typeface="+mn-lt"/>
              </a:rPr>
              <a:t>Translation software may be used to produce a text for sharing or assessment. Group activities afford endless possibilities for differentiation, and students may choose roles and tasks that capitalize on their strengths.  </a:t>
            </a:r>
            <a:endParaRPr lang="en-US" sz="4800"/>
          </a:p>
        </p:txBody>
      </p:sp>
      <p:sp>
        <p:nvSpPr>
          <p:cNvPr id="36" name="Round Same Side Corner Rectangle 15">
            <a:extLst>
              <a:ext uri="{FF2B5EF4-FFF2-40B4-BE49-F238E27FC236}">
                <a16:creationId xmlns:a16="http://schemas.microsoft.com/office/drawing/2014/main" id="{4CC2ACB3-0234-437E-89E5-4BDEA85E42FE}"/>
              </a:ext>
            </a:extLst>
          </p:cNvPr>
          <p:cNvSpPr/>
          <p:nvPr/>
        </p:nvSpPr>
        <p:spPr>
          <a:xfrm>
            <a:off x="1813381" y="16704508"/>
            <a:ext cx="12759325" cy="119256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5400">
                <a:cs typeface="Calibri"/>
              </a:rPr>
              <a:t>I</a:t>
            </a:r>
            <a:r>
              <a:rPr lang="en-US" sz="5400" b="1">
                <a:cs typeface="Calibri"/>
              </a:rPr>
              <a:t>nterdisciplinarity and Differentiation </a:t>
            </a:r>
          </a:p>
        </p:txBody>
      </p:sp>
      <p:pic>
        <p:nvPicPr>
          <p:cNvPr id="10" name="Differentiation Voice Recording (1)" descr="Volume">
            <a:hlinkClick r:id="" action="ppaction://media"/>
            <a:extLst>
              <a:ext uri="{FF2B5EF4-FFF2-40B4-BE49-F238E27FC236}">
                <a16:creationId xmlns:a16="http://schemas.microsoft.com/office/drawing/2014/main" id="{C36361CC-5D5B-42E0-B15C-4A3592521E4C}"/>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25">
            <a:extLst>
              <a:ext uri="{96DAC541-7B7A-43D3-8B79-37D633B846F1}">
                <asvg:svgBlip xmlns:asvg="http://schemas.microsoft.com/office/drawing/2016/SVG/main" r:embed="rId26"/>
              </a:ext>
            </a:extLst>
          </a:blip>
          <a:srcRect/>
          <a:stretch/>
        </p:blipFill>
        <p:spPr>
          <a:xfrm rot="10800000" flipH="1">
            <a:off x="12894016" y="27614852"/>
            <a:ext cx="1828800" cy="1828800"/>
          </a:xfrm>
          <a:prstGeom prst="rect">
            <a:avLst/>
          </a:prstGeom>
        </p:spPr>
      </p:pic>
      <p:pic>
        <p:nvPicPr>
          <p:cNvPr id="26" name="Poster Tech Clip (1)" descr="Volume">
            <a:hlinkClick r:id="" action="ppaction://media"/>
            <a:extLst>
              <a:ext uri="{FF2B5EF4-FFF2-40B4-BE49-F238E27FC236}">
                <a16:creationId xmlns:a16="http://schemas.microsoft.com/office/drawing/2014/main" id="{5AF434CD-B6FE-4059-8502-590D667033D5}"/>
              </a:ext>
            </a:extLst>
          </p:cNvPr>
          <p:cNvPicPr>
            <a:picLocks noChangeAspect="1"/>
          </p:cNvPicPr>
          <p:nvPr>
            <a:audioFile r:link="rId4"/>
            <p:extLst>
              <p:ext uri="{DAA4B4D4-6D71-4841-9C94-3DE7FCFB9230}">
                <p14:media xmlns:p14="http://schemas.microsoft.com/office/powerpoint/2010/main" r:embed="rId3"/>
              </p:ext>
            </p:extLst>
          </p:nvPr>
        </p:nvPicPr>
        <p:blipFill>
          <a:blip r:embed="rId25">
            <a:extLst>
              <a:ext uri="{96DAC541-7B7A-43D3-8B79-37D633B846F1}">
                <asvg:svgBlip xmlns:asvg="http://schemas.microsoft.com/office/drawing/2016/SVG/main" r:embed="rId26"/>
              </a:ext>
            </a:extLst>
          </a:blip>
          <a:srcRect/>
          <a:stretch/>
        </p:blipFill>
        <p:spPr>
          <a:xfrm>
            <a:off x="41718279" y="9347403"/>
            <a:ext cx="1828800" cy="1828800"/>
          </a:xfrm>
          <a:prstGeom prst="rect">
            <a:avLst/>
          </a:prstGeom>
        </p:spPr>
      </p:pic>
      <p:pic>
        <p:nvPicPr>
          <p:cNvPr id="27" name="Poetry (Carrissa Auger)">
            <a:hlinkClick r:id="" action="ppaction://media"/>
            <a:extLst>
              <a:ext uri="{FF2B5EF4-FFF2-40B4-BE49-F238E27FC236}">
                <a16:creationId xmlns:a16="http://schemas.microsoft.com/office/drawing/2014/main" id="{9F5EFB5E-7476-4885-B6D6-D2F5FB56EC97}"/>
              </a:ext>
            </a:extLst>
          </p:cNvPr>
          <p:cNvPicPr>
            <a:picLocks noChangeAspect="1"/>
          </p:cNvPicPr>
          <p:nvPr>
            <a:audioFile r:link="rId6"/>
            <p:extLst>
              <p:ext uri="{DAA4B4D4-6D71-4841-9C94-3DE7FCFB9230}">
                <p14:media xmlns:p14="http://schemas.microsoft.com/office/powerpoint/2010/main" r:embed="rId5"/>
              </p:ext>
            </p:extLst>
          </p:nvPr>
        </p:nvPicPr>
        <p:blipFill>
          <a:blip r:embed="rId27"/>
          <a:srcRect/>
          <a:stretch/>
        </p:blipFill>
        <p:spPr>
          <a:xfrm>
            <a:off x="24753926" y="29883212"/>
            <a:ext cx="1965476" cy="3313695"/>
          </a:xfrm>
          <a:prstGeom prst="rect">
            <a:avLst/>
          </a:prstGeom>
        </p:spPr>
      </p:pic>
      <p:pic>
        <p:nvPicPr>
          <p:cNvPr id="28" name="Nouvel enregistrement" descr="Volume">
            <a:hlinkClick r:id="" action="ppaction://media"/>
            <a:extLst>
              <a:ext uri="{FF2B5EF4-FFF2-40B4-BE49-F238E27FC236}">
                <a16:creationId xmlns:a16="http://schemas.microsoft.com/office/drawing/2014/main" id="{B575B23A-C0D0-42E5-BD99-44669A69496B}"/>
              </a:ext>
            </a:extLst>
          </p:cNvPr>
          <p:cNvPicPr>
            <a:picLocks noChangeAspect="1"/>
          </p:cNvPicPr>
          <p:nvPr>
            <a:audioFile r:link="rId8"/>
            <p:extLst>
              <p:ext uri="{DAA4B4D4-6D71-4841-9C94-3DE7FCFB9230}">
                <p14:media xmlns:p14="http://schemas.microsoft.com/office/powerpoint/2010/main" r:embed="rId7"/>
              </p:ext>
            </p:extLst>
          </p:nvPr>
        </p:nvPicPr>
        <p:blipFill>
          <a:blip r:embed="rId25">
            <a:extLst>
              <a:ext uri="{96DAC541-7B7A-43D3-8B79-37D633B846F1}">
                <asvg:svgBlip xmlns:asvg="http://schemas.microsoft.com/office/drawing/2016/SVG/main" r:embed="rId26"/>
              </a:ext>
            </a:extLst>
          </a:blip>
          <a:srcRect/>
          <a:stretch/>
        </p:blipFill>
        <p:spPr>
          <a:xfrm>
            <a:off x="12500509" y="13771335"/>
            <a:ext cx="1828800" cy="1828800"/>
          </a:xfrm>
          <a:prstGeom prst="rect">
            <a:avLst/>
          </a:prstGeom>
        </p:spPr>
      </p:pic>
      <p:pic>
        <p:nvPicPr>
          <p:cNvPr id="29" name="Nouvel enregistrement 2" descr="Volume">
            <a:hlinkClick r:id="" action="ppaction://media"/>
            <a:extLst>
              <a:ext uri="{FF2B5EF4-FFF2-40B4-BE49-F238E27FC236}">
                <a16:creationId xmlns:a16="http://schemas.microsoft.com/office/drawing/2014/main" id="{6CA53FA3-F39F-45D5-A45F-26AFDE83A09B}"/>
              </a:ext>
            </a:extLst>
          </p:cNvPr>
          <p:cNvPicPr>
            <a:picLocks noChangeAspect="1"/>
          </p:cNvPicPr>
          <p:nvPr>
            <a:audioFile r:link="rId10"/>
            <p:extLst>
              <p:ext uri="{DAA4B4D4-6D71-4841-9C94-3DE7FCFB9230}">
                <p14:media xmlns:p14="http://schemas.microsoft.com/office/powerpoint/2010/main" r:embed="rId9"/>
              </p:ext>
            </p:extLst>
          </p:nvPr>
        </p:nvPicPr>
        <p:blipFill>
          <a:blip r:embed="rId25">
            <a:extLst>
              <a:ext uri="{96DAC541-7B7A-43D3-8B79-37D633B846F1}">
                <asvg:svgBlip xmlns:asvg="http://schemas.microsoft.com/office/drawing/2016/SVG/main" r:embed="rId26"/>
              </a:ext>
            </a:extLst>
          </a:blip>
          <a:srcRect/>
          <a:stretch/>
        </p:blipFill>
        <p:spPr>
          <a:xfrm>
            <a:off x="26200721" y="10123535"/>
            <a:ext cx="1828800" cy="1828800"/>
          </a:xfrm>
          <a:prstGeom prst="rect">
            <a:avLst/>
          </a:prstGeom>
        </p:spPr>
      </p:pic>
      <p:sp>
        <p:nvSpPr>
          <p:cNvPr id="38" name="Round Same Side Corner Rectangle 15">
            <a:extLst>
              <a:ext uri="{FF2B5EF4-FFF2-40B4-BE49-F238E27FC236}">
                <a16:creationId xmlns:a16="http://schemas.microsoft.com/office/drawing/2014/main" id="{EC9E5DAC-575F-5147-8817-EA3B9B38A2DB}"/>
              </a:ext>
            </a:extLst>
          </p:cNvPr>
          <p:cNvSpPr/>
          <p:nvPr/>
        </p:nvSpPr>
        <p:spPr>
          <a:xfrm>
            <a:off x="1735153" y="4906580"/>
            <a:ext cx="12839031" cy="119256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5400" b="1">
                <a:cs typeface="Calibri"/>
              </a:rPr>
              <a:t>Rationale </a:t>
            </a:r>
          </a:p>
        </p:txBody>
      </p:sp>
      <p:sp>
        <p:nvSpPr>
          <p:cNvPr id="39" name="Round Same Side Corner Rectangle 15">
            <a:extLst>
              <a:ext uri="{FF2B5EF4-FFF2-40B4-BE49-F238E27FC236}">
                <a16:creationId xmlns:a16="http://schemas.microsoft.com/office/drawing/2014/main" id="{6DDC18CC-D1F1-4242-A753-CB52D7F90507}"/>
              </a:ext>
            </a:extLst>
          </p:cNvPr>
          <p:cNvSpPr/>
          <p:nvPr/>
        </p:nvSpPr>
        <p:spPr>
          <a:xfrm>
            <a:off x="15587703" y="4919933"/>
            <a:ext cx="12468659" cy="1227566"/>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5400" b="1">
                <a:cs typeface="Calibri"/>
              </a:rPr>
              <a:t>Unit Plan &amp; Learning Outcomes</a:t>
            </a:r>
          </a:p>
        </p:txBody>
      </p:sp>
      <p:sp>
        <p:nvSpPr>
          <p:cNvPr id="41" name="Rectangle 40">
            <a:extLst>
              <a:ext uri="{FF2B5EF4-FFF2-40B4-BE49-F238E27FC236}">
                <a16:creationId xmlns:a16="http://schemas.microsoft.com/office/drawing/2014/main" id="{12D20F60-FDE3-A045-8A7E-E96A710C4EB2}"/>
              </a:ext>
            </a:extLst>
          </p:cNvPr>
          <p:cNvSpPr/>
          <p:nvPr/>
        </p:nvSpPr>
        <p:spPr>
          <a:xfrm>
            <a:off x="28885544" y="19821913"/>
            <a:ext cx="12704369" cy="943867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6B69827A-B72A-480B-A623-79EFE7705B94}"/>
              </a:ext>
            </a:extLst>
          </p:cNvPr>
          <p:cNvSpPr>
            <a:spLocks noGrp="1"/>
          </p:cNvSpPr>
          <p:nvPr/>
        </p:nvSpPr>
        <p:spPr>
          <a:xfrm>
            <a:off x="29206100" y="19949889"/>
            <a:ext cx="12156654" cy="917189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solidFill>
                  <a:schemeClr val="bg1"/>
                </a:solidFill>
                <a:ea typeface="+mj-lt"/>
                <a:cs typeface="+mj-lt"/>
              </a:rPr>
              <a:t>Our assessment will allow us to see student growth in a variety of areas including; Understanding personal experiences, story-telling, sharing perspectives, creative thinking, originality, being open to new ideas, perception, critical thinking, brainstorming, freestyle writing, illustrations, sharing passion/feelings, expression, freedom of speech, healing through writing, and imagination. </a:t>
            </a:r>
            <a:endParaRPr lang="en-US" b="1">
              <a:solidFill>
                <a:schemeClr val="bg1"/>
              </a:solidFill>
            </a:endParaRPr>
          </a:p>
          <a:p>
            <a:endParaRPr lang="en-US">
              <a:solidFill>
                <a:schemeClr val="bg1"/>
              </a:solidFill>
            </a:endParaRPr>
          </a:p>
          <a:p>
            <a:r>
              <a:rPr lang="en-US" b="1">
                <a:solidFill>
                  <a:schemeClr val="bg1"/>
                </a:solidFill>
                <a:ea typeface="+mj-lt"/>
                <a:cs typeface="+mj-lt"/>
              </a:rPr>
              <a:t>By using formative assessments throughout the duration of the unit, we will be able to discern if students are absorbing the content. Also, when noticing gaps, the ability to change the assessment based on that formative knowledge collected throughout the unit will allow for a more comprehensive, valid, and reliable assessment.  </a:t>
            </a:r>
            <a:endParaRPr lang="en-US">
              <a:solidFill>
                <a:schemeClr val="bg1"/>
              </a:solidFill>
            </a:endParaRPr>
          </a:p>
          <a:p>
            <a:endParaRPr lang="en-US" b="1"/>
          </a:p>
        </p:txBody>
      </p:sp>
      <p:sp>
        <p:nvSpPr>
          <p:cNvPr id="23" name="Right Arrow 22">
            <a:extLst>
              <a:ext uri="{FF2B5EF4-FFF2-40B4-BE49-F238E27FC236}">
                <a16:creationId xmlns:a16="http://schemas.microsoft.com/office/drawing/2014/main" id="{DA6B1450-C9DD-EB4F-B202-D1A1CABC8483}"/>
              </a:ext>
            </a:extLst>
          </p:cNvPr>
          <p:cNvSpPr/>
          <p:nvPr/>
        </p:nvSpPr>
        <p:spPr>
          <a:xfrm>
            <a:off x="1735152" y="30695027"/>
            <a:ext cx="14150639" cy="232162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600" dirty="0"/>
              <a:t>Click the icon to listen</a:t>
            </a:r>
            <a:endParaRPr lang="en-US" sz="6600" dirty="0"/>
          </a:p>
        </p:txBody>
      </p:sp>
      <p:sp>
        <p:nvSpPr>
          <p:cNvPr id="43" name="Round Same Side Corner Rectangle 15">
            <a:extLst>
              <a:ext uri="{FF2B5EF4-FFF2-40B4-BE49-F238E27FC236}">
                <a16:creationId xmlns:a16="http://schemas.microsoft.com/office/drawing/2014/main" id="{E21CDD57-5335-8A46-9448-B368069828C9}"/>
              </a:ext>
            </a:extLst>
          </p:cNvPr>
          <p:cNvSpPr/>
          <p:nvPr/>
        </p:nvSpPr>
        <p:spPr>
          <a:xfrm>
            <a:off x="1735153" y="29649147"/>
            <a:ext cx="12759325" cy="119256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5400" b="1">
                <a:cs typeface="Calibri"/>
              </a:rPr>
              <a:t>Artefacts  </a:t>
            </a:r>
          </a:p>
        </p:txBody>
      </p:sp>
      <p:sp>
        <p:nvSpPr>
          <p:cNvPr id="45" name="TextBox 44">
            <a:extLst>
              <a:ext uri="{FF2B5EF4-FFF2-40B4-BE49-F238E27FC236}">
                <a16:creationId xmlns:a16="http://schemas.microsoft.com/office/drawing/2014/main" id="{295FE538-35C5-6D42-9761-56D1D2815D33}"/>
              </a:ext>
            </a:extLst>
          </p:cNvPr>
          <p:cNvSpPr txBox="1"/>
          <p:nvPr/>
        </p:nvSpPr>
        <p:spPr>
          <a:xfrm>
            <a:off x="27659458" y="30878339"/>
            <a:ext cx="2759545" cy="1323439"/>
          </a:xfrm>
          <a:prstGeom prst="rect">
            <a:avLst/>
          </a:prstGeom>
          <a:noFill/>
          <a:ln>
            <a:noFill/>
          </a:ln>
        </p:spPr>
        <p:txBody>
          <a:bodyPr wrap="square" numCol="1" rtlCol="0" anchor="t">
            <a:spAutoFit/>
          </a:bodyPr>
          <a:lstStyle/>
          <a:p>
            <a:pPr algn="ctr"/>
            <a:r>
              <a:rPr lang="en-US" sz="4000" b="1" dirty="0">
                <a:cs typeface="Calibri"/>
              </a:rPr>
              <a:t>Activity 2</a:t>
            </a:r>
          </a:p>
          <a:p>
            <a:pPr algn="ctr"/>
            <a:r>
              <a:rPr lang="en-US" sz="4000" b="1" dirty="0">
                <a:cs typeface="Calibri"/>
              </a:rPr>
              <a:t>Poem</a:t>
            </a:r>
            <a:endParaRPr lang="en-US" sz="4000" b="1" dirty="0">
              <a:solidFill>
                <a:srgbClr val="FFFFFF"/>
              </a:solidFill>
              <a:cs typeface="Calibri"/>
            </a:endParaRPr>
          </a:p>
        </p:txBody>
      </p:sp>
      <p:sp>
        <p:nvSpPr>
          <p:cNvPr id="46" name="TextBox 45">
            <a:extLst>
              <a:ext uri="{FF2B5EF4-FFF2-40B4-BE49-F238E27FC236}">
                <a16:creationId xmlns:a16="http://schemas.microsoft.com/office/drawing/2014/main" id="{A09E7369-7D8C-9148-8BEE-54CCA5559BE7}"/>
              </a:ext>
            </a:extLst>
          </p:cNvPr>
          <p:cNvSpPr txBox="1"/>
          <p:nvPr/>
        </p:nvSpPr>
        <p:spPr>
          <a:xfrm>
            <a:off x="36218022" y="30640120"/>
            <a:ext cx="5275629" cy="2431435"/>
          </a:xfrm>
          <a:prstGeom prst="rect">
            <a:avLst/>
          </a:prstGeom>
          <a:noFill/>
          <a:ln>
            <a:noFill/>
          </a:ln>
        </p:spPr>
        <p:txBody>
          <a:bodyPr wrap="square" numCol="1" rtlCol="0" anchor="t">
            <a:spAutoFit/>
          </a:bodyPr>
          <a:lstStyle/>
          <a:p>
            <a:pPr algn="ctr"/>
            <a:r>
              <a:rPr lang="en-US" sz="4000" b="1" dirty="0">
                <a:cs typeface="Calibri"/>
              </a:rPr>
              <a:t>Activity 3</a:t>
            </a:r>
          </a:p>
          <a:p>
            <a:pPr algn="ctr"/>
            <a:r>
              <a:rPr lang="en-US" sz="4000" b="1" dirty="0">
                <a:cs typeface="Calibri"/>
              </a:rPr>
              <a:t>Question Period Debate</a:t>
            </a:r>
          </a:p>
          <a:p>
            <a:endParaRPr lang="en-US" sz="3200" dirty="0">
              <a:solidFill>
                <a:srgbClr val="FFFFFF"/>
              </a:solidFill>
              <a:latin typeface="Calibri"/>
              <a:cs typeface="Calibri"/>
            </a:endParaRPr>
          </a:p>
        </p:txBody>
      </p:sp>
      <p:pic>
        <p:nvPicPr>
          <p:cNvPr id="47" name="Online Media 46" descr="Volume">
            <a:hlinkClick r:id="" action="ppaction://media"/>
            <a:extLst>
              <a:ext uri="{FF2B5EF4-FFF2-40B4-BE49-F238E27FC236}">
                <a16:creationId xmlns:a16="http://schemas.microsoft.com/office/drawing/2014/main" id="{67E225D9-EB02-F84D-8695-25799A14ACDA}"/>
              </a:ext>
            </a:extLst>
          </p:cNvPr>
          <p:cNvPicPr>
            <a:picLocks noChangeAspect="1"/>
          </p:cNvPicPr>
          <p:nvPr>
            <a:audioFile r:link="rId12"/>
            <p:extLst>
              <p:ext uri="{DAA4B4D4-6D71-4841-9C94-3DE7FCFB9230}">
                <p14:media xmlns:p14="http://schemas.microsoft.com/office/powerpoint/2010/main" r:embed="rId11"/>
              </p:ext>
            </p:extLst>
          </p:nvPr>
        </p:nvPicPr>
        <p:blipFill>
          <a:blip r:embed="rId25">
            <a:extLst>
              <a:ext uri="{96DAC541-7B7A-43D3-8B79-37D633B846F1}">
                <asvg:svgBlip xmlns:asvg="http://schemas.microsoft.com/office/drawing/2016/SVG/main" r:embed="rId26"/>
              </a:ext>
            </a:extLst>
          </a:blip>
          <a:srcRect/>
          <a:stretch/>
        </p:blipFill>
        <p:spPr>
          <a:xfrm>
            <a:off x="41666749" y="23422612"/>
            <a:ext cx="1828800" cy="1828800"/>
          </a:xfrm>
          <a:prstGeom prst="rect">
            <a:avLst/>
          </a:prstGeom>
          <a:noFill/>
          <a:ln>
            <a:noFill/>
          </a:ln>
        </p:spPr>
      </p:pic>
      <p:pic>
        <p:nvPicPr>
          <p:cNvPr id="54" name="Online Media 53" descr="Volume">
            <a:hlinkClick r:id="" action="ppaction://media"/>
            <a:extLst>
              <a:ext uri="{FF2B5EF4-FFF2-40B4-BE49-F238E27FC236}">
                <a16:creationId xmlns:a16="http://schemas.microsoft.com/office/drawing/2014/main" id="{3C184ACC-0BCE-854C-BB3F-4E5122C783B5}"/>
              </a:ext>
            </a:extLst>
          </p:cNvPr>
          <p:cNvPicPr>
            <a:picLocks noChangeAspect="1"/>
          </p:cNvPicPr>
          <p:nvPr>
            <a:audioFile r:link="rId14"/>
            <p:extLst>
              <p:ext uri="{DAA4B4D4-6D71-4841-9C94-3DE7FCFB9230}">
                <p14:media xmlns:p14="http://schemas.microsoft.com/office/powerpoint/2010/main" r:embed="rId13"/>
              </p:ext>
            </p:extLst>
          </p:nvPr>
        </p:nvPicPr>
        <p:blipFill>
          <a:blip r:embed="rId25">
            <a:extLst>
              <a:ext uri="{96DAC541-7B7A-43D3-8B79-37D633B846F1}">
                <asvg:svgBlip xmlns:asvg="http://schemas.microsoft.com/office/drawing/2016/SVG/main" r:embed="rId26"/>
              </a:ext>
            </a:extLst>
          </a:blip>
          <a:srcRect/>
          <a:stretch/>
        </p:blipFill>
        <p:spPr>
          <a:xfrm>
            <a:off x="41661683" y="15728688"/>
            <a:ext cx="1828800" cy="1828800"/>
          </a:xfrm>
          <a:prstGeom prst="rect">
            <a:avLst/>
          </a:prstGeom>
        </p:spPr>
      </p:pic>
      <p:pic>
        <p:nvPicPr>
          <p:cNvPr id="55" name="Online Media 54">
            <a:hlinkClick r:id="" action="ppaction://media"/>
            <a:extLst>
              <a:ext uri="{FF2B5EF4-FFF2-40B4-BE49-F238E27FC236}">
                <a16:creationId xmlns:a16="http://schemas.microsoft.com/office/drawing/2014/main" id="{FE276225-BCE2-214E-9760-6D58E0A5B9BE}"/>
              </a:ext>
            </a:extLst>
          </p:cNvPr>
          <p:cNvPicPr>
            <a:picLocks noChangeAspect="1"/>
          </p:cNvPicPr>
          <p:nvPr>
            <a:audioFile r:link="rId16"/>
            <p:extLst>
              <p:ext uri="{DAA4B4D4-6D71-4841-9C94-3DE7FCFB9230}">
                <p14:media xmlns:p14="http://schemas.microsoft.com/office/powerpoint/2010/main" r:embed="rId15"/>
              </p:ext>
            </p:extLst>
          </p:nvPr>
        </p:nvPicPr>
        <p:blipFill>
          <a:blip r:embed="rId28"/>
          <a:srcRect/>
          <a:stretch/>
        </p:blipFill>
        <p:spPr>
          <a:xfrm>
            <a:off x="16047179" y="29866988"/>
            <a:ext cx="3380581" cy="3305457"/>
          </a:xfrm>
          <a:prstGeom prst="rect">
            <a:avLst/>
          </a:prstGeom>
        </p:spPr>
      </p:pic>
      <p:pic>
        <p:nvPicPr>
          <p:cNvPr id="56" name="Online Media 55">
            <a:hlinkClick r:id="" action="ppaction://media"/>
            <a:extLst>
              <a:ext uri="{FF2B5EF4-FFF2-40B4-BE49-F238E27FC236}">
                <a16:creationId xmlns:a16="http://schemas.microsoft.com/office/drawing/2014/main" id="{112E0651-FCFB-A247-8805-13D0575F08BF}"/>
              </a:ext>
            </a:extLst>
          </p:cNvPr>
          <p:cNvPicPr>
            <a:picLocks noChangeAspect="1"/>
          </p:cNvPicPr>
          <p:nvPr>
            <a:audioFile r:link="rId18"/>
            <p:extLst>
              <p:ext uri="{DAA4B4D4-6D71-4841-9C94-3DE7FCFB9230}">
                <p14:media xmlns:p14="http://schemas.microsoft.com/office/powerpoint/2010/main" r:embed="rId17"/>
              </p:ext>
            </p:extLst>
          </p:nvPr>
        </p:nvPicPr>
        <p:blipFill>
          <a:blip r:embed="rId29"/>
          <a:srcRect/>
          <a:stretch/>
        </p:blipFill>
        <p:spPr>
          <a:xfrm>
            <a:off x="31154188" y="29866668"/>
            <a:ext cx="4984176" cy="3330234"/>
          </a:xfrm>
          <a:prstGeom prst="rect">
            <a:avLst/>
          </a:prstGeom>
        </p:spPr>
      </p:pic>
      <p:pic>
        <p:nvPicPr>
          <p:cNvPr id="34" name="Nouvel enregistrement 3" descr="Volume">
            <a:hlinkClick r:id="" action="ppaction://media"/>
            <a:extLst>
              <a:ext uri="{FF2B5EF4-FFF2-40B4-BE49-F238E27FC236}">
                <a16:creationId xmlns:a16="http://schemas.microsoft.com/office/drawing/2014/main" id="{B1CCBCC1-1845-4F48-A725-CA4370601136}"/>
              </a:ext>
            </a:extLst>
          </p:cNvPr>
          <p:cNvPicPr>
            <a:picLocks noChangeAspect="1"/>
          </p:cNvPicPr>
          <p:nvPr>
            <a:audioFile r:link="rId20"/>
            <p:extLst>
              <p:ext uri="{DAA4B4D4-6D71-4841-9C94-3DE7FCFB9230}">
                <p14:media xmlns:p14="http://schemas.microsoft.com/office/powerpoint/2010/main" r:embed="rId19"/>
              </p:ext>
            </p:extLst>
          </p:nvPr>
        </p:nvPicPr>
        <p:blipFill>
          <a:blip r:embed="rId25">
            <a:extLst>
              <a:ext uri="{96DAC541-7B7A-43D3-8B79-37D633B846F1}">
                <asvg:svgBlip xmlns:asvg="http://schemas.microsoft.com/office/drawing/2016/SVG/main" r:embed="rId26"/>
              </a:ext>
            </a:extLst>
          </a:blip>
          <a:srcRect/>
          <a:stretch/>
        </p:blipFill>
        <p:spPr>
          <a:xfrm>
            <a:off x="26142014" y="20449864"/>
            <a:ext cx="1828800" cy="1828800"/>
          </a:xfrm>
          <a:prstGeom prst="rect">
            <a:avLst/>
          </a:prstGeom>
        </p:spPr>
      </p:pic>
    </p:spTree>
    <p:extLst>
      <p:ext uri="{BB962C8B-B14F-4D97-AF65-F5344CB8AC3E}">
        <p14:creationId xmlns:p14="http://schemas.microsoft.com/office/powerpoint/2010/main" val="50069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472"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6516" fill="hold"/>
                                        <p:tgtEl>
                                          <p:spTgt spid="2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8400" fill="hold"/>
                                        <p:tgtEl>
                                          <p:spTgt spid="2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6607" fill="hold"/>
                                        <p:tgtEl>
                                          <p:spTgt spid="28"/>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1219" fill="hold"/>
                                        <p:tgtEl>
                                          <p:spTgt spid="29"/>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41632" fill="hold"/>
                                        <p:tgtEl>
                                          <p:spTgt spid="34"/>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5312" fill="hold"/>
                                        <p:tgtEl>
                                          <p:spTgt spid="47"/>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39424" fill="hold"/>
                                        <p:tgtEl>
                                          <p:spTgt spid="54"/>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3061" fill="hold"/>
                                        <p:tgtEl>
                                          <p:spTgt spid="55"/>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6650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10"/>
                </p:tgtEl>
              </p:cMediaNode>
            </p:audio>
            <p:audio>
              <p:cMediaNode vol="80000">
                <p:cTn id="44" fill="hold" display="0">
                  <p:stCondLst>
                    <p:cond delay="indefinite"/>
                  </p:stCondLst>
                  <p:endCondLst>
                    <p:cond evt="onStopAudio" delay="0">
                      <p:tgtEl>
                        <p:sldTgt/>
                      </p:tgtEl>
                    </p:cond>
                  </p:endCondLst>
                </p:cTn>
                <p:tgtEl>
                  <p:spTgt spid="26"/>
                </p:tgtEl>
              </p:cMediaNode>
            </p:audio>
            <p:audio>
              <p:cMediaNode vol="80000">
                <p:cTn id="45" fill="hold" display="0">
                  <p:stCondLst>
                    <p:cond delay="indefinite"/>
                  </p:stCondLst>
                  <p:endCondLst>
                    <p:cond evt="onStopAudio" delay="0">
                      <p:tgtEl>
                        <p:sldTgt/>
                      </p:tgtEl>
                    </p:cond>
                  </p:endCondLst>
                </p:cTn>
                <p:tgtEl>
                  <p:spTgt spid="27"/>
                </p:tgtEl>
              </p:cMediaNode>
            </p:audio>
            <p:audio>
              <p:cMediaNode vol="80000">
                <p:cTn id="46" fill="hold" display="0">
                  <p:stCondLst>
                    <p:cond delay="indefinite"/>
                  </p:stCondLst>
                  <p:endCondLst>
                    <p:cond evt="onStopAudio" delay="0">
                      <p:tgtEl>
                        <p:sldTgt/>
                      </p:tgtEl>
                    </p:cond>
                  </p:endCondLst>
                </p:cTn>
                <p:tgtEl>
                  <p:spTgt spid="28"/>
                </p:tgtEl>
              </p:cMediaNode>
            </p:audio>
            <p:audio>
              <p:cMediaNode vol="80000">
                <p:cTn id="47" fill="hold" display="0">
                  <p:stCondLst>
                    <p:cond delay="indefinite"/>
                  </p:stCondLst>
                  <p:endCondLst>
                    <p:cond evt="onStopAudio" delay="0">
                      <p:tgtEl>
                        <p:sldTgt/>
                      </p:tgtEl>
                    </p:cond>
                  </p:endCondLst>
                </p:cTn>
                <p:tgtEl>
                  <p:spTgt spid="29"/>
                </p:tgtEl>
              </p:cMediaNode>
            </p:audio>
            <p:audio>
              <p:cMediaNode vol="80000">
                <p:cTn id="48" fill="hold" display="0">
                  <p:stCondLst>
                    <p:cond delay="indefinite"/>
                  </p:stCondLst>
                  <p:endCondLst>
                    <p:cond evt="onStopAudio" delay="0">
                      <p:tgtEl>
                        <p:sldTgt/>
                      </p:tgtEl>
                    </p:cond>
                  </p:endCondLst>
                </p:cTn>
                <p:tgtEl>
                  <p:spTgt spid="34"/>
                </p:tgtEl>
              </p:cMediaNode>
            </p:audio>
            <p:audio>
              <p:cMediaNode vol="80000">
                <p:cTn id="49" fill="hold" display="0">
                  <p:stCondLst>
                    <p:cond delay="indefinite"/>
                  </p:stCondLst>
                  <p:endCondLst>
                    <p:cond evt="onStopAudio" delay="0">
                      <p:tgtEl>
                        <p:sldTgt/>
                      </p:tgtEl>
                    </p:cond>
                  </p:endCondLst>
                </p:cTn>
                <p:tgtEl>
                  <p:spTgt spid="47"/>
                </p:tgtEl>
              </p:cMediaNode>
            </p:audio>
            <p:audio>
              <p:cMediaNode vol="80000">
                <p:cTn id="50" fill="hold" display="0">
                  <p:stCondLst>
                    <p:cond delay="indefinite"/>
                  </p:stCondLst>
                  <p:endCondLst>
                    <p:cond evt="onStopAudio" delay="0">
                      <p:tgtEl>
                        <p:sldTgt/>
                      </p:tgtEl>
                    </p:cond>
                  </p:endCondLst>
                </p:cTn>
                <p:tgtEl>
                  <p:spTgt spid="54"/>
                </p:tgtEl>
              </p:cMediaNode>
            </p:audio>
            <p:audio>
              <p:cMediaNode vol="80000">
                <p:cTn id="51" fill="hold" display="0">
                  <p:stCondLst>
                    <p:cond delay="indefinite"/>
                  </p:stCondLst>
                  <p:endCondLst>
                    <p:cond evt="onStopAudio" delay="0">
                      <p:tgtEl>
                        <p:sldTgt/>
                      </p:tgtEl>
                    </p:cond>
                  </p:endCondLst>
                </p:cTn>
                <p:tgtEl>
                  <p:spTgt spid="55"/>
                </p:tgtEl>
              </p:cMediaNode>
            </p:audio>
            <p:audio>
              <p:cMediaNode vol="80000">
                <p:cTn id="52" fill="hold" display="0">
                  <p:stCondLst>
                    <p:cond delay="indefinite"/>
                  </p:stCondLst>
                  <p:endCondLst>
                    <p:cond evt="onStopAudio" delay="0">
                      <p:tgtEl>
                        <p:sldTgt/>
                      </p:tgtEl>
                    </p:cond>
                  </p:endCondLst>
                </p:cTn>
                <p:tgtEl>
                  <p:spTgt spid="56"/>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EF18B02E16D541914E70E8C1A2FADE" ma:contentTypeVersion="5" ma:contentTypeDescription="Create a new document." ma:contentTypeScope="" ma:versionID="6de0abe5a170844dd660f8384f4db9aa">
  <xsd:schema xmlns:xsd="http://www.w3.org/2001/XMLSchema" xmlns:xs="http://www.w3.org/2001/XMLSchema" xmlns:p="http://schemas.microsoft.com/office/2006/metadata/properties" xmlns:ns3="c40ad9fc-0ef9-4156-b9e9-95171ca1f13c" xmlns:ns4="42fe2e5c-bac4-47ac-8b35-afe573019a40" targetNamespace="http://schemas.microsoft.com/office/2006/metadata/properties" ma:root="true" ma:fieldsID="37652e04ad389d02806edcc2ca49a233" ns3:_="" ns4:_="">
    <xsd:import namespace="c40ad9fc-0ef9-4156-b9e9-95171ca1f13c"/>
    <xsd:import namespace="42fe2e5c-bac4-47ac-8b35-afe573019a4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0ad9fc-0ef9-4156-b9e9-95171ca1f1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fe2e5c-bac4-47ac-8b35-afe573019a4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EABAC4-69AE-4E87-B4A7-35953A49EC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0ad9fc-0ef9-4156-b9e9-95171ca1f13c"/>
    <ds:schemaRef ds:uri="42fe2e5c-bac4-47ac-8b35-afe573019a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91CBB4-4116-4414-9C2A-64B433B38477}">
  <ds:schemaRefs>
    <ds:schemaRef ds:uri="http://www.w3.org/XML/1998/namespace"/>
    <ds:schemaRef ds:uri="42fe2e5c-bac4-47ac-8b35-afe573019a40"/>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c40ad9fc-0ef9-4156-b9e9-95171ca1f13c"/>
    <ds:schemaRef ds:uri="http://purl.org/dc/terms/"/>
    <ds:schemaRef ds:uri="http://purl.org/dc/elements/1.1/"/>
  </ds:schemaRefs>
</ds:datastoreItem>
</file>

<file path=customXml/itemProps3.xml><?xml version="1.0" encoding="utf-8"?>
<ds:datastoreItem xmlns:ds="http://schemas.openxmlformats.org/officeDocument/2006/customXml" ds:itemID="{0FE990C6-D367-4747-9EB0-18723FC907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161</Words>
  <Application>Microsoft Office PowerPoint</Application>
  <PresentationFormat>Custom</PresentationFormat>
  <Paragraphs>66</Paragraphs>
  <Slides>1</Slides>
  <Notes>1</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Trebuchet MS</vt:lpstr>
      <vt:lpstr>Wingdings 3</vt:lpstr>
      <vt:lpstr>Facet</vt:lpstr>
      <vt:lpstr>PowerPoint Presentation</vt:lpstr>
    </vt:vector>
  </TitlesOfParts>
  <Company>University of Calgary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Vishu Mahajan</dc:creator>
  <cp:lastModifiedBy>Kaitrin McDonnell</cp:lastModifiedBy>
  <cp:revision>5</cp:revision>
  <dcterms:created xsi:type="dcterms:W3CDTF">2013-05-06T23:03:37Z</dcterms:created>
  <dcterms:modified xsi:type="dcterms:W3CDTF">2019-10-29T12:27:49Z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0x01010022EF18B02E16D541914E70E8C1A2FADE</vt:lpwstr>
  </property>
</Properties>
</file>